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1" r:id="rId6"/>
    <p:sldId id="283" r:id="rId7"/>
    <p:sldId id="279" r:id="rId8"/>
    <p:sldId id="284" r:id="rId9"/>
    <p:sldId id="281" r:id="rId10"/>
    <p:sldId id="28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</p14:sldIdLst>
        </p14:section>
        <p14:section name="QT32: READING PAPER #2" id="{B9B51309-D148-4332-87C2-07BE32FBCA3B}">
          <p14:sldIdLst>
            <p14:sldId id="271"/>
            <p14:sldId id="283"/>
            <p14:sldId id="279"/>
            <p14:sldId id="284"/>
            <p14:sldId id="281"/>
          </p14:sldIdLst>
        </p14:section>
        <p14:section name="Thank you" id="{2CC34DB2-6590-42C0-AD4B-A04C6060184E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41" autoAdjust="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ễn Xuân Huy" userId="ff75b938-9178-45d3-aa99-fbf754354bd0" providerId="ADAL" clId="{5339E738-ACF8-4E6B-A024-0F58563EADA9}"/>
    <pc:docChg chg="undo custSel addSld modSld sldOrd modSection">
      <pc:chgData name="Nguyễn Xuân Huy" userId="ff75b938-9178-45d3-aa99-fbf754354bd0" providerId="ADAL" clId="{5339E738-ACF8-4E6B-A024-0F58563EADA9}" dt="2021-05-24T11:32:46.558" v="142" actId="20577"/>
      <pc:docMkLst>
        <pc:docMk/>
      </pc:docMkLst>
      <pc:sldChg chg="modSp mod ord">
        <pc:chgData name="Nguyễn Xuân Huy" userId="ff75b938-9178-45d3-aa99-fbf754354bd0" providerId="ADAL" clId="{5339E738-ACF8-4E6B-A024-0F58563EADA9}" dt="2021-05-24T11:32:46.558" v="142" actId="20577"/>
        <pc:sldMkLst>
          <pc:docMk/>
          <pc:sldMk cId="958036878" sldId="281"/>
        </pc:sldMkLst>
        <pc:spChg chg="mod">
          <ac:chgData name="Nguyễn Xuân Huy" userId="ff75b938-9178-45d3-aa99-fbf754354bd0" providerId="ADAL" clId="{5339E738-ACF8-4E6B-A024-0F58563EADA9}" dt="2021-05-24T11:32:46.558" v="142" actId="20577"/>
          <ac:spMkLst>
            <pc:docMk/>
            <pc:sldMk cId="958036878" sldId="281"/>
            <ac:spMk id="4" creationId="{4F16143A-FA31-4839-B020-83A5259E63F5}"/>
          </ac:spMkLst>
        </pc:spChg>
        <pc:picChg chg="mod">
          <ac:chgData name="Nguyễn Xuân Huy" userId="ff75b938-9178-45d3-aa99-fbf754354bd0" providerId="ADAL" clId="{5339E738-ACF8-4E6B-A024-0F58563EADA9}" dt="2021-05-24T11:26:32.251" v="42" actId="1076"/>
          <ac:picMkLst>
            <pc:docMk/>
            <pc:sldMk cId="958036878" sldId="281"/>
            <ac:picMk id="10" creationId="{AB0D9412-227E-48E1-88F0-B250CD36C2C6}"/>
          </ac:picMkLst>
        </pc:picChg>
      </pc:sldChg>
      <pc:sldChg chg="addSp delSp modSp new mod ord">
        <pc:chgData name="Nguyễn Xuân Huy" userId="ff75b938-9178-45d3-aa99-fbf754354bd0" providerId="ADAL" clId="{5339E738-ACF8-4E6B-A024-0F58563EADA9}" dt="2021-05-24T11:26:15.101" v="40" actId="22"/>
        <pc:sldMkLst>
          <pc:docMk/>
          <pc:sldMk cId="4160324317" sldId="283"/>
        </pc:sldMkLst>
        <pc:spChg chg="mod">
          <ac:chgData name="Nguyễn Xuân Huy" userId="ff75b938-9178-45d3-aa99-fbf754354bd0" providerId="ADAL" clId="{5339E738-ACF8-4E6B-A024-0F58563EADA9}" dt="2021-05-24T11:23:58.645" v="38" actId="20577"/>
          <ac:spMkLst>
            <pc:docMk/>
            <pc:sldMk cId="4160324317" sldId="283"/>
            <ac:spMk id="2" creationId="{131F31C6-397F-4923-8674-1C609BEF77A5}"/>
          </ac:spMkLst>
        </pc:spChg>
        <pc:spChg chg="del mod">
          <ac:chgData name="Nguyễn Xuân Huy" userId="ff75b938-9178-45d3-aa99-fbf754354bd0" providerId="ADAL" clId="{5339E738-ACF8-4E6B-A024-0F58563EADA9}" dt="2021-05-24T11:26:15.101" v="40" actId="22"/>
          <ac:spMkLst>
            <pc:docMk/>
            <pc:sldMk cId="4160324317" sldId="283"/>
            <ac:spMk id="3" creationId="{021C12C3-9F7B-4431-964E-D67AA1E11A70}"/>
          </ac:spMkLst>
        </pc:spChg>
        <pc:picChg chg="add mod ord">
          <ac:chgData name="Nguyễn Xuân Huy" userId="ff75b938-9178-45d3-aa99-fbf754354bd0" providerId="ADAL" clId="{5339E738-ACF8-4E6B-A024-0F58563EADA9}" dt="2021-05-24T11:26:15.101" v="40" actId="22"/>
          <ac:picMkLst>
            <pc:docMk/>
            <pc:sldMk cId="4160324317" sldId="283"/>
            <ac:picMk id="5" creationId="{60145DC4-2834-41C2-9FCA-7C22A3D0E7D5}"/>
          </ac:picMkLst>
        </pc:picChg>
      </pc:sldChg>
      <pc:sldChg chg="addSp delSp modSp new mod">
        <pc:chgData name="Nguyễn Xuân Huy" userId="ff75b938-9178-45d3-aa99-fbf754354bd0" providerId="ADAL" clId="{5339E738-ACF8-4E6B-A024-0F58563EADA9}" dt="2021-05-24T11:31:52.202" v="73" actId="1076"/>
        <pc:sldMkLst>
          <pc:docMk/>
          <pc:sldMk cId="828160572" sldId="284"/>
        </pc:sldMkLst>
        <pc:spChg chg="mod">
          <ac:chgData name="Nguyễn Xuân Huy" userId="ff75b938-9178-45d3-aa99-fbf754354bd0" providerId="ADAL" clId="{5339E738-ACF8-4E6B-A024-0F58563EADA9}" dt="2021-05-24T11:31:10.066" v="69" actId="20577"/>
          <ac:spMkLst>
            <pc:docMk/>
            <pc:sldMk cId="828160572" sldId="284"/>
            <ac:spMk id="2" creationId="{84581D78-1E18-4D50-ADB9-FB6A8D20F26A}"/>
          </ac:spMkLst>
        </pc:spChg>
        <pc:spChg chg="del">
          <ac:chgData name="Nguyễn Xuân Huy" userId="ff75b938-9178-45d3-aa99-fbf754354bd0" providerId="ADAL" clId="{5339E738-ACF8-4E6B-A024-0F58563EADA9}" dt="2021-05-24T11:31:17.326" v="70" actId="478"/>
          <ac:spMkLst>
            <pc:docMk/>
            <pc:sldMk cId="828160572" sldId="284"/>
            <ac:spMk id="3" creationId="{472B06F8-F09C-4D77-8DCE-0A58DE2A26D7}"/>
          </ac:spMkLst>
        </pc:spChg>
        <pc:picChg chg="add mod">
          <ac:chgData name="Nguyễn Xuân Huy" userId="ff75b938-9178-45d3-aa99-fbf754354bd0" providerId="ADAL" clId="{5339E738-ACF8-4E6B-A024-0F58563EADA9}" dt="2021-05-24T11:31:52.202" v="73" actId="1076"/>
          <ac:picMkLst>
            <pc:docMk/>
            <pc:sldMk cId="828160572" sldId="284"/>
            <ac:picMk id="5" creationId="{334732BD-1A4D-4CA6-AC1C-7FA25AC206FD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45170F-BE5F-4A86-A0CE-7B6F6DE3A1E7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E1BC4A-C7CE-4164-B947-C9332F4B6431}">
      <dgm:prSet phldrT="[Text]"/>
      <dgm:spPr/>
      <dgm:t>
        <a:bodyPr/>
        <a:lstStyle/>
        <a:p>
          <a:r>
            <a:rPr lang="en-US"/>
            <a:t>input</a:t>
          </a:r>
        </a:p>
      </dgm:t>
    </dgm:pt>
    <dgm:pt modelId="{9EC3D542-7EAA-4E85-8388-B5456943B51A}" type="parTrans" cxnId="{F84CEA89-0FAD-4931-B639-A8D3FE5E6D3A}">
      <dgm:prSet/>
      <dgm:spPr/>
      <dgm:t>
        <a:bodyPr/>
        <a:lstStyle/>
        <a:p>
          <a:endParaRPr lang="en-US"/>
        </a:p>
      </dgm:t>
    </dgm:pt>
    <dgm:pt modelId="{9B701FCF-1073-42E1-B129-44A336523EF8}" type="sibTrans" cxnId="{F84CEA89-0FAD-4931-B639-A8D3FE5E6D3A}">
      <dgm:prSet/>
      <dgm:spPr/>
      <dgm:t>
        <a:bodyPr/>
        <a:lstStyle/>
        <a:p>
          <a:endParaRPr lang="en-US"/>
        </a:p>
      </dgm:t>
    </dgm:pt>
    <dgm:pt modelId="{A9967A3E-1ED2-4DA6-9A45-24D257B808CE}">
      <dgm:prSet phldrT="[Text]"/>
      <dgm:spPr/>
      <dgm:t>
        <a:bodyPr/>
        <a:lstStyle/>
        <a:p>
          <a:r>
            <a:rPr lang="en-US" dirty="0" err="1"/>
            <a:t>Dữ</a:t>
          </a:r>
          <a:r>
            <a:rPr lang="en-US" dirty="0"/>
            <a:t> </a:t>
          </a:r>
          <a:r>
            <a:rPr lang="en-US" dirty="0" err="1"/>
            <a:t>liệu</a:t>
          </a:r>
          <a:r>
            <a:rPr lang="en-US" dirty="0"/>
            <a:t> </a:t>
          </a:r>
          <a:r>
            <a:rPr lang="en-US" dirty="0" err="1"/>
            <a:t>hình</a:t>
          </a:r>
          <a:r>
            <a:rPr lang="en-US" dirty="0"/>
            <a:t> </a:t>
          </a:r>
          <a:r>
            <a:rPr lang="en-US" dirty="0" err="1"/>
            <a:t>ảnh</a:t>
          </a:r>
          <a:r>
            <a:rPr lang="en-US" dirty="0"/>
            <a:t> </a:t>
          </a:r>
          <a:r>
            <a:rPr lang="en-US" dirty="0" err="1"/>
            <a:t>có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lượng</a:t>
          </a:r>
          <a:r>
            <a:rPr lang="en-US" dirty="0"/>
            <a:t> </a:t>
          </a:r>
          <a:r>
            <a:rPr lang="en-US" dirty="0" err="1"/>
            <a:t>lớn</a:t>
          </a:r>
          <a:r>
            <a:rPr lang="en-US" dirty="0"/>
            <a:t>, </a:t>
          </a:r>
          <a:r>
            <a:rPr lang="en-US" dirty="0" err="1"/>
            <a:t>có</a:t>
          </a:r>
          <a:r>
            <a:rPr lang="en-US" dirty="0"/>
            <a:t> </a:t>
          </a:r>
          <a:r>
            <a:rPr lang="en-US" dirty="0" err="1"/>
            <a:t>ngữ</a:t>
          </a:r>
          <a:r>
            <a:rPr lang="en-US" dirty="0"/>
            <a:t> </a:t>
          </a:r>
          <a:r>
            <a:rPr lang="en-US" dirty="0" err="1"/>
            <a:t>nghĩa</a:t>
          </a:r>
          <a:r>
            <a:rPr lang="en-US" dirty="0"/>
            <a:t> </a:t>
          </a:r>
          <a:r>
            <a:rPr lang="en-US" dirty="0" err="1"/>
            <a:t>khác</a:t>
          </a:r>
          <a:r>
            <a:rPr lang="en-US" dirty="0"/>
            <a:t> </a:t>
          </a:r>
          <a:r>
            <a:rPr lang="en-US" dirty="0" err="1"/>
            <a:t>nhau</a:t>
          </a:r>
          <a:endParaRPr lang="en-US" dirty="0"/>
        </a:p>
      </dgm:t>
    </dgm:pt>
    <dgm:pt modelId="{DDADD247-1111-4460-9D95-6ED44929A5BC}" type="parTrans" cxnId="{C6F2F0F9-FA39-4D93-B040-9BAF22F55190}">
      <dgm:prSet/>
      <dgm:spPr/>
      <dgm:t>
        <a:bodyPr/>
        <a:lstStyle/>
        <a:p>
          <a:endParaRPr lang="en-US"/>
        </a:p>
      </dgm:t>
    </dgm:pt>
    <dgm:pt modelId="{2BAB18C4-FDE9-48CC-B936-A22C0CC157CD}" type="sibTrans" cxnId="{C6F2F0F9-FA39-4D93-B040-9BAF22F55190}">
      <dgm:prSet/>
      <dgm:spPr/>
      <dgm:t>
        <a:bodyPr/>
        <a:lstStyle/>
        <a:p>
          <a:endParaRPr lang="en-US"/>
        </a:p>
      </dgm:t>
    </dgm:pt>
    <dgm:pt modelId="{884A033D-8DDB-468E-9FDA-626FFF7DC65E}">
      <dgm:prSet phldrT="[Text]"/>
      <dgm:spPr/>
      <dgm:t>
        <a:bodyPr/>
        <a:lstStyle/>
        <a:p>
          <a:r>
            <a:rPr lang="en-US"/>
            <a:t>process</a:t>
          </a:r>
        </a:p>
      </dgm:t>
    </dgm:pt>
    <dgm:pt modelId="{A28B3C0B-661F-47DB-AA23-80781FA74410}" type="parTrans" cxnId="{73F4FF08-9119-4AA9-B6A2-DABDF45ECA30}">
      <dgm:prSet/>
      <dgm:spPr/>
      <dgm:t>
        <a:bodyPr/>
        <a:lstStyle/>
        <a:p>
          <a:endParaRPr lang="en-US"/>
        </a:p>
      </dgm:t>
    </dgm:pt>
    <dgm:pt modelId="{D9282C0B-A331-4D2D-908F-1DC105882890}" type="sibTrans" cxnId="{73F4FF08-9119-4AA9-B6A2-DABDF45ECA30}">
      <dgm:prSet/>
      <dgm:spPr/>
      <dgm:t>
        <a:bodyPr/>
        <a:lstStyle/>
        <a:p>
          <a:endParaRPr lang="en-US"/>
        </a:p>
      </dgm:t>
    </dgm:pt>
    <dgm:pt modelId="{40EA8D83-A0C9-4C3F-BE83-FDFF1D970628}">
      <dgm:prSet phldrT="[Text]"/>
      <dgm:spPr/>
      <dgm:t>
        <a:bodyPr/>
        <a:lstStyle/>
        <a:p>
          <a:r>
            <a:rPr lang="en-US" dirty="0" err="1"/>
            <a:t>gán</a:t>
          </a:r>
          <a:r>
            <a:rPr lang="en-US" dirty="0"/>
            <a:t> </a:t>
          </a:r>
          <a:r>
            <a:rPr lang="en-US" dirty="0" err="1"/>
            <a:t>cho</a:t>
          </a:r>
          <a:r>
            <a:rPr lang="en-US" dirty="0"/>
            <a:t> </a:t>
          </a:r>
          <a:r>
            <a:rPr lang="en-US" dirty="0" err="1"/>
            <a:t>từng</a:t>
          </a:r>
          <a:r>
            <a:rPr lang="en-US" dirty="0"/>
            <a:t> </a:t>
          </a:r>
          <a:r>
            <a:rPr lang="en-US" dirty="0" err="1"/>
            <a:t>lớp</a:t>
          </a:r>
          <a:r>
            <a:rPr lang="en-US" dirty="0"/>
            <a:t> </a:t>
          </a:r>
          <a:r>
            <a:rPr lang="en-US" dirty="0" err="1"/>
            <a:t>ảnh</a:t>
          </a:r>
          <a:endParaRPr lang="en-US" dirty="0"/>
        </a:p>
      </dgm:t>
    </dgm:pt>
    <dgm:pt modelId="{F6074E3E-E165-471C-B769-31F71D1A6E52}" type="parTrans" cxnId="{86B78172-B983-4DC8-98CB-157C2EE8F606}">
      <dgm:prSet/>
      <dgm:spPr/>
      <dgm:t>
        <a:bodyPr/>
        <a:lstStyle/>
        <a:p>
          <a:endParaRPr lang="en-US"/>
        </a:p>
      </dgm:t>
    </dgm:pt>
    <dgm:pt modelId="{671469CE-2C47-4E99-A4B9-5D3706777179}" type="sibTrans" cxnId="{86B78172-B983-4DC8-98CB-157C2EE8F606}">
      <dgm:prSet/>
      <dgm:spPr/>
      <dgm:t>
        <a:bodyPr/>
        <a:lstStyle/>
        <a:p>
          <a:endParaRPr lang="en-US"/>
        </a:p>
      </dgm:t>
    </dgm:pt>
    <dgm:pt modelId="{68DE91B3-15C8-40CA-B2AE-09C51511F0E3}">
      <dgm:prSet phldrT="[Text]"/>
      <dgm:spPr/>
      <dgm:t>
        <a:bodyPr/>
        <a:lstStyle/>
        <a:p>
          <a:r>
            <a:rPr lang="en-US" dirty="0" err="1"/>
            <a:t>phân</a:t>
          </a:r>
          <a:r>
            <a:rPr lang="en-US" dirty="0"/>
            <a:t> </a:t>
          </a:r>
          <a:r>
            <a:rPr lang="en-US" dirty="0" err="1"/>
            <a:t>lớp</a:t>
          </a:r>
          <a:r>
            <a:rPr lang="en-US" dirty="0"/>
            <a:t> </a:t>
          </a:r>
          <a:r>
            <a:rPr lang="en-US" dirty="0" err="1"/>
            <a:t>hình</a:t>
          </a:r>
          <a:r>
            <a:rPr lang="en-US" dirty="0"/>
            <a:t> </a:t>
          </a:r>
          <a:r>
            <a:rPr lang="en-US" dirty="0" err="1"/>
            <a:t>ảnh</a:t>
          </a:r>
          <a:r>
            <a:rPr lang="en-US" dirty="0"/>
            <a:t> </a:t>
          </a:r>
          <a:r>
            <a:rPr lang="en-US" dirty="0" err="1"/>
            <a:t>theo</a:t>
          </a:r>
          <a:r>
            <a:rPr lang="en-US" dirty="0"/>
            <a:t> </a:t>
          </a:r>
          <a:r>
            <a:rPr lang="en-US" dirty="0" err="1"/>
            <a:t>tương</a:t>
          </a:r>
          <a:r>
            <a:rPr lang="en-US" dirty="0"/>
            <a:t> </a:t>
          </a:r>
          <a:r>
            <a:rPr lang="en-US" dirty="0" err="1"/>
            <a:t>quan</a:t>
          </a:r>
          <a:r>
            <a:rPr lang="en-US" dirty="0"/>
            <a:t> ( </a:t>
          </a:r>
          <a:r>
            <a:rPr lang="en-US" dirty="0" err="1"/>
            <a:t>tạo</a:t>
          </a:r>
          <a:r>
            <a:rPr lang="en-US" dirty="0"/>
            <a:t> ra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cây</a:t>
          </a:r>
          <a:r>
            <a:rPr lang="en-US" dirty="0"/>
            <a:t> </a:t>
          </a:r>
          <a:r>
            <a:rPr lang="en-US" dirty="0" err="1"/>
            <a:t>bảng</a:t>
          </a:r>
          <a:r>
            <a:rPr lang="en-US" dirty="0"/>
            <a:t> </a:t>
          </a:r>
          <a:r>
            <a:rPr lang="en-US" dirty="0" err="1"/>
            <a:t>đối</a:t>
          </a:r>
          <a:r>
            <a:rPr lang="en-US" dirty="0"/>
            <a:t> </a:t>
          </a:r>
          <a:r>
            <a:rPr lang="en-US" dirty="0" err="1"/>
            <a:t>chiếu</a:t>
          </a:r>
          <a:r>
            <a:rPr lang="en-US" dirty="0"/>
            <a:t> </a:t>
          </a:r>
          <a:r>
            <a:rPr lang="en-US" dirty="0" err="1"/>
            <a:t>gần</a:t>
          </a:r>
          <a:r>
            <a:rPr lang="en-US" dirty="0"/>
            <a:t> </a:t>
          </a:r>
          <a:r>
            <a:rPr lang="en-US" dirty="0" err="1"/>
            <a:t>ngữ</a:t>
          </a:r>
          <a:r>
            <a:rPr lang="en-US" dirty="0"/>
            <a:t> </a:t>
          </a:r>
          <a:r>
            <a:rPr lang="en-US" dirty="0" err="1"/>
            <a:t>nghĩa</a:t>
          </a:r>
          <a:r>
            <a:rPr lang="en-US" dirty="0"/>
            <a:t> </a:t>
          </a:r>
          <a:r>
            <a:rPr lang="en-US" dirty="0" err="1"/>
            <a:t>cho</a:t>
          </a:r>
          <a:r>
            <a:rPr lang="en-US" dirty="0"/>
            <a:t> </a:t>
          </a:r>
          <a:r>
            <a:rPr lang="en-US" dirty="0" err="1"/>
            <a:t>tất</a:t>
          </a:r>
          <a:r>
            <a:rPr lang="en-US" dirty="0"/>
            <a:t> </a:t>
          </a:r>
          <a:r>
            <a:rPr lang="en-US" dirty="0" err="1"/>
            <a:t>cả</a:t>
          </a:r>
          <a:r>
            <a:rPr lang="en-US" dirty="0"/>
            <a:t> </a:t>
          </a:r>
          <a:r>
            <a:rPr lang="en-US" dirty="0" err="1"/>
            <a:t>ảnh</a:t>
          </a:r>
          <a:r>
            <a:rPr lang="en-US" dirty="0"/>
            <a:t>)</a:t>
          </a:r>
        </a:p>
      </dgm:t>
    </dgm:pt>
    <dgm:pt modelId="{A674C941-F3A0-48AF-A34B-8C102A557370}" type="parTrans" cxnId="{65909061-6374-4E0B-AD96-ABAB79393E0E}">
      <dgm:prSet/>
      <dgm:spPr/>
      <dgm:t>
        <a:bodyPr/>
        <a:lstStyle/>
        <a:p>
          <a:endParaRPr lang="en-US"/>
        </a:p>
      </dgm:t>
    </dgm:pt>
    <dgm:pt modelId="{6321A7AA-E9E2-4003-8C9A-22785E977728}" type="sibTrans" cxnId="{65909061-6374-4E0B-AD96-ABAB79393E0E}">
      <dgm:prSet/>
      <dgm:spPr/>
      <dgm:t>
        <a:bodyPr/>
        <a:lstStyle/>
        <a:p>
          <a:endParaRPr lang="en-US"/>
        </a:p>
      </dgm:t>
    </dgm:pt>
    <dgm:pt modelId="{B0089CBB-DFAB-4BCB-83AF-517C4808E150}">
      <dgm:prSet phldrT="[Text]"/>
      <dgm:spPr/>
      <dgm:t>
        <a:bodyPr/>
        <a:lstStyle/>
        <a:p>
          <a:r>
            <a:rPr lang="en-US" dirty="0"/>
            <a:t>output</a:t>
          </a:r>
        </a:p>
      </dgm:t>
    </dgm:pt>
    <dgm:pt modelId="{F5AAA52D-4CCA-4B11-9C18-208523AEFC8B}" type="parTrans" cxnId="{776E96CD-8AA9-409E-9633-35D0C071F0AE}">
      <dgm:prSet/>
      <dgm:spPr/>
      <dgm:t>
        <a:bodyPr/>
        <a:lstStyle/>
        <a:p>
          <a:endParaRPr lang="en-US"/>
        </a:p>
      </dgm:t>
    </dgm:pt>
    <dgm:pt modelId="{4C242D29-CADE-482B-899F-C81B8E7B89B0}" type="sibTrans" cxnId="{776E96CD-8AA9-409E-9633-35D0C071F0AE}">
      <dgm:prSet/>
      <dgm:spPr/>
      <dgm:t>
        <a:bodyPr/>
        <a:lstStyle/>
        <a:p>
          <a:endParaRPr lang="en-US"/>
        </a:p>
      </dgm:t>
    </dgm:pt>
    <dgm:pt modelId="{974ACA9B-FE20-4936-B4CA-93D6FD1E4A3D}">
      <dgm:prSet phldrT="[Text]"/>
      <dgm:spPr/>
      <dgm:t>
        <a:bodyPr/>
        <a:lstStyle/>
        <a:p>
          <a:r>
            <a:rPr lang="en-US" dirty="0" err="1"/>
            <a:t>Tìm</a:t>
          </a:r>
          <a:r>
            <a:rPr lang="en-US" dirty="0"/>
            <a:t> ra </a:t>
          </a:r>
          <a:r>
            <a:rPr lang="en-US" dirty="0" err="1"/>
            <a:t>ảng</a:t>
          </a:r>
          <a:r>
            <a:rPr lang="en-US" dirty="0"/>
            <a:t> </a:t>
          </a:r>
          <a:r>
            <a:rPr lang="en-US" dirty="0" err="1"/>
            <a:t>trong</a:t>
          </a:r>
          <a:r>
            <a:rPr lang="en-US" dirty="0"/>
            <a:t> </a:t>
          </a:r>
          <a:r>
            <a:rPr lang="en-US" dirty="0" err="1"/>
            <a:t>nhiều</a:t>
          </a:r>
          <a:r>
            <a:rPr lang="en-US" dirty="0"/>
            <a:t> </a:t>
          </a:r>
          <a:r>
            <a:rPr lang="en-US" dirty="0" err="1"/>
            <a:t>hình</a:t>
          </a:r>
          <a:r>
            <a:rPr lang="en-US" dirty="0"/>
            <a:t> </a:t>
          </a:r>
          <a:r>
            <a:rPr lang="en-US" dirty="0" err="1"/>
            <a:t>ảnh</a:t>
          </a:r>
          <a:r>
            <a:rPr lang="en-US" dirty="0"/>
            <a:t> </a:t>
          </a:r>
          <a:r>
            <a:rPr lang="en-US" dirty="0" err="1"/>
            <a:t>với</a:t>
          </a:r>
          <a:r>
            <a:rPr lang="en-US" dirty="0"/>
            <a:t> </a:t>
          </a:r>
          <a:r>
            <a:rPr lang="en-US" dirty="0" err="1"/>
            <a:t>với</a:t>
          </a:r>
          <a:r>
            <a:rPr lang="en-US" dirty="0"/>
            <a:t> </a:t>
          </a:r>
          <a:r>
            <a:rPr lang="en-US" dirty="0" err="1"/>
            <a:t>ngữ</a:t>
          </a:r>
          <a:r>
            <a:rPr lang="en-US" dirty="0"/>
            <a:t> </a:t>
          </a:r>
          <a:r>
            <a:rPr lang="en-US" dirty="0" err="1"/>
            <a:t>nghia</a:t>
          </a:r>
          <a:r>
            <a:rPr lang="en-US" dirty="0"/>
            <a:t> và </a:t>
          </a:r>
          <a:r>
            <a:rPr lang="en-US" dirty="0" err="1"/>
            <a:t>tình</a:t>
          </a:r>
          <a:r>
            <a:rPr lang="en-US" dirty="0"/>
            <a:t> </a:t>
          </a:r>
          <a:r>
            <a:rPr lang="en-US" dirty="0" err="1"/>
            <a:t>huống</a:t>
          </a:r>
          <a:r>
            <a:rPr lang="en-US" dirty="0"/>
            <a:t>.</a:t>
          </a:r>
        </a:p>
      </dgm:t>
    </dgm:pt>
    <dgm:pt modelId="{F9A1EDE9-C494-493C-87CE-9DA4809A9599}" type="parTrans" cxnId="{6AB3A752-73B4-4957-9510-F655FADB9739}">
      <dgm:prSet/>
      <dgm:spPr/>
      <dgm:t>
        <a:bodyPr/>
        <a:lstStyle/>
        <a:p>
          <a:endParaRPr lang="en-US"/>
        </a:p>
      </dgm:t>
    </dgm:pt>
    <dgm:pt modelId="{4BB21823-4921-4FD9-95FA-517DDD516570}" type="sibTrans" cxnId="{6AB3A752-73B4-4957-9510-F655FADB9739}">
      <dgm:prSet/>
      <dgm:spPr/>
      <dgm:t>
        <a:bodyPr/>
        <a:lstStyle/>
        <a:p>
          <a:endParaRPr lang="en-US"/>
        </a:p>
      </dgm:t>
    </dgm:pt>
    <dgm:pt modelId="{E7C85671-C10C-43AA-9288-6484883533DD}">
      <dgm:prSet phldrT="[Text]"/>
      <dgm:spPr/>
      <dgm:t>
        <a:bodyPr/>
        <a:lstStyle/>
        <a:p>
          <a:r>
            <a:rPr lang="en-US" dirty="0"/>
            <a:t> </a:t>
          </a:r>
          <a:r>
            <a:rPr lang="en-US" dirty="0" err="1"/>
            <a:t>Giải</a:t>
          </a:r>
          <a:r>
            <a:rPr lang="en-US" dirty="0"/>
            <a:t> </a:t>
          </a:r>
          <a:r>
            <a:rPr lang="en-US" dirty="0" err="1"/>
            <a:t>thuật</a:t>
          </a:r>
          <a:r>
            <a:rPr lang="en-US" dirty="0"/>
            <a:t> </a:t>
          </a:r>
          <a:r>
            <a:rPr lang="en-US" b="1" i="1" dirty="0" err="1"/>
            <a:t>SplittingBalancing</a:t>
          </a:r>
          <a:r>
            <a:rPr lang="en-US" b="1" i="1" dirty="0"/>
            <a:t> </a:t>
          </a:r>
          <a:r>
            <a:rPr lang="en-US" b="0" i="0" dirty="0"/>
            <a:t> </a:t>
          </a:r>
          <a:r>
            <a:rPr lang="en-US" b="0" i="0" dirty="0" err="1"/>
            <a:t>dùng</a:t>
          </a:r>
          <a:r>
            <a:rPr lang="en-US" b="0" i="0" dirty="0"/>
            <a:t> </a:t>
          </a:r>
          <a:r>
            <a:rPr lang="en-US" b="0" i="0" dirty="0" err="1"/>
            <a:t>thuật</a:t>
          </a:r>
          <a:r>
            <a:rPr lang="en-US" b="0" i="0" dirty="0"/>
            <a:t> </a:t>
          </a:r>
          <a:r>
            <a:rPr lang="en-US" b="0" i="0" dirty="0" err="1"/>
            <a:t>toán</a:t>
          </a:r>
          <a:r>
            <a:rPr lang="en-US" b="0" i="0" dirty="0"/>
            <a:t> </a:t>
          </a:r>
          <a:r>
            <a:rPr lang="en-US" b="0" i="1" dirty="0"/>
            <a:t>k </a:t>
          </a:r>
          <a:r>
            <a:rPr lang="en-US" b="0" i="0" dirty="0"/>
            <a:t>means </a:t>
          </a:r>
          <a:r>
            <a:rPr lang="en-US" b="0" i="0" dirty="0" err="1"/>
            <a:t>dùng</a:t>
          </a:r>
          <a:r>
            <a:rPr lang="en-US" b="0" i="0" dirty="0"/>
            <a:t> </a:t>
          </a:r>
          <a:r>
            <a:rPr lang="en-US" b="0" i="0" dirty="0" err="1"/>
            <a:t>để</a:t>
          </a:r>
          <a:r>
            <a:rPr lang="en-US" b="0" i="0" dirty="0"/>
            <a:t> </a:t>
          </a:r>
          <a:r>
            <a:rPr lang="en-US" b="0" i="0" dirty="0" err="1"/>
            <a:t>tạo</a:t>
          </a:r>
          <a:r>
            <a:rPr lang="en-US" b="0" i="0" dirty="0"/>
            <a:t> </a:t>
          </a:r>
          <a:r>
            <a:rPr lang="en-US" b="0" i="0" dirty="0" err="1"/>
            <a:t>cây</a:t>
          </a:r>
          <a:r>
            <a:rPr lang="en-US" b="0" i="0" dirty="0"/>
            <a:t> </a:t>
          </a:r>
          <a:r>
            <a:rPr lang="en-US" b="0" i="0" dirty="0" err="1"/>
            <a:t>phân</a:t>
          </a:r>
          <a:r>
            <a:rPr lang="en-US" b="0" i="0" dirty="0"/>
            <a:t> </a:t>
          </a:r>
          <a:r>
            <a:rPr lang="en-US" b="0" i="0" dirty="0" err="1"/>
            <a:t>lớp</a:t>
          </a:r>
          <a:br>
            <a:rPr lang="en-US" dirty="0"/>
          </a:br>
          <a:endParaRPr lang="en-US" dirty="0"/>
        </a:p>
      </dgm:t>
    </dgm:pt>
    <dgm:pt modelId="{15EA2E59-1CC7-4B3B-967F-04DEF0CD190E}" type="parTrans" cxnId="{14A40719-2E1F-49FE-9903-F23005B5B1E7}">
      <dgm:prSet/>
      <dgm:spPr/>
      <dgm:t>
        <a:bodyPr/>
        <a:lstStyle/>
        <a:p>
          <a:endParaRPr lang="en-US"/>
        </a:p>
      </dgm:t>
    </dgm:pt>
    <dgm:pt modelId="{C6BE003F-7112-4ECE-A2E6-7CE76B4D793C}" type="sibTrans" cxnId="{14A40719-2E1F-49FE-9903-F23005B5B1E7}">
      <dgm:prSet/>
      <dgm:spPr/>
      <dgm:t>
        <a:bodyPr/>
        <a:lstStyle/>
        <a:p>
          <a:endParaRPr lang="en-US"/>
        </a:p>
      </dgm:t>
    </dgm:pt>
    <dgm:pt modelId="{FE39AFA5-CBD0-45C2-AA9B-00502B97BC2D}" type="pres">
      <dgm:prSet presAssocID="{6745170F-BE5F-4A86-A0CE-7B6F6DE3A1E7}" presName="Name0" presStyleCnt="0">
        <dgm:presLayoutVars>
          <dgm:dir/>
          <dgm:animLvl val="lvl"/>
          <dgm:resizeHandles val="exact"/>
        </dgm:presLayoutVars>
      </dgm:prSet>
      <dgm:spPr/>
    </dgm:pt>
    <dgm:pt modelId="{A8CC263C-0AB6-48BF-92B5-602A25E602E4}" type="pres">
      <dgm:prSet presAssocID="{6745170F-BE5F-4A86-A0CE-7B6F6DE3A1E7}" presName="tSp" presStyleCnt="0"/>
      <dgm:spPr/>
    </dgm:pt>
    <dgm:pt modelId="{C56B300C-6463-47A6-9574-B569A75C0219}" type="pres">
      <dgm:prSet presAssocID="{6745170F-BE5F-4A86-A0CE-7B6F6DE3A1E7}" presName="bSp" presStyleCnt="0"/>
      <dgm:spPr/>
    </dgm:pt>
    <dgm:pt modelId="{12DE2567-8078-46F0-A7D0-6410F9556856}" type="pres">
      <dgm:prSet presAssocID="{6745170F-BE5F-4A86-A0CE-7B6F6DE3A1E7}" presName="process" presStyleCnt="0"/>
      <dgm:spPr/>
    </dgm:pt>
    <dgm:pt modelId="{B40168B4-227F-46C1-96F8-022658AB73C2}" type="pres">
      <dgm:prSet presAssocID="{1FE1BC4A-C7CE-4164-B947-C9332F4B6431}" presName="composite1" presStyleCnt="0"/>
      <dgm:spPr/>
    </dgm:pt>
    <dgm:pt modelId="{E4F63910-1247-4B4C-BD80-194428B824B1}" type="pres">
      <dgm:prSet presAssocID="{1FE1BC4A-C7CE-4164-B947-C9332F4B6431}" presName="dummyNode1" presStyleLbl="node1" presStyleIdx="0" presStyleCnt="3"/>
      <dgm:spPr/>
    </dgm:pt>
    <dgm:pt modelId="{4D880604-10B7-4EF7-8F47-C6E26679022B}" type="pres">
      <dgm:prSet presAssocID="{1FE1BC4A-C7CE-4164-B947-C9332F4B6431}" presName="childNode1" presStyleLbl="bgAcc1" presStyleIdx="0" presStyleCnt="3">
        <dgm:presLayoutVars>
          <dgm:bulletEnabled val="1"/>
        </dgm:presLayoutVars>
      </dgm:prSet>
      <dgm:spPr/>
    </dgm:pt>
    <dgm:pt modelId="{68DC305D-8E56-471A-A695-352031C6BE3F}" type="pres">
      <dgm:prSet presAssocID="{1FE1BC4A-C7CE-4164-B947-C9332F4B6431}" presName="childNode1tx" presStyleLbl="bgAcc1" presStyleIdx="0" presStyleCnt="3">
        <dgm:presLayoutVars>
          <dgm:bulletEnabled val="1"/>
        </dgm:presLayoutVars>
      </dgm:prSet>
      <dgm:spPr/>
    </dgm:pt>
    <dgm:pt modelId="{761F05A0-4E4F-40EC-BFB2-CCB6E1F7E6A8}" type="pres">
      <dgm:prSet presAssocID="{1FE1BC4A-C7CE-4164-B947-C9332F4B6431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3E837436-B8C7-4EDD-BF6B-166E24D8E6E9}" type="pres">
      <dgm:prSet presAssocID="{1FE1BC4A-C7CE-4164-B947-C9332F4B6431}" presName="connSite1" presStyleCnt="0"/>
      <dgm:spPr/>
    </dgm:pt>
    <dgm:pt modelId="{F18A9A39-F7AE-499E-AEFF-E72DC19D8064}" type="pres">
      <dgm:prSet presAssocID="{9B701FCF-1073-42E1-B129-44A336523EF8}" presName="Name9" presStyleLbl="sibTrans2D1" presStyleIdx="0" presStyleCnt="2"/>
      <dgm:spPr/>
    </dgm:pt>
    <dgm:pt modelId="{BAF7FCAB-8FA3-43C9-A054-74E5F07EE675}" type="pres">
      <dgm:prSet presAssocID="{884A033D-8DDB-468E-9FDA-626FFF7DC65E}" presName="composite2" presStyleCnt="0"/>
      <dgm:spPr/>
    </dgm:pt>
    <dgm:pt modelId="{0920590C-760F-4601-BA92-7874E849B4E3}" type="pres">
      <dgm:prSet presAssocID="{884A033D-8DDB-468E-9FDA-626FFF7DC65E}" presName="dummyNode2" presStyleLbl="node1" presStyleIdx="0" presStyleCnt="3"/>
      <dgm:spPr/>
    </dgm:pt>
    <dgm:pt modelId="{4DD316A9-4D9B-432E-B20D-8AC8F90F0751}" type="pres">
      <dgm:prSet presAssocID="{884A033D-8DDB-468E-9FDA-626FFF7DC65E}" presName="childNode2" presStyleLbl="bgAcc1" presStyleIdx="1" presStyleCnt="3">
        <dgm:presLayoutVars>
          <dgm:bulletEnabled val="1"/>
        </dgm:presLayoutVars>
      </dgm:prSet>
      <dgm:spPr/>
    </dgm:pt>
    <dgm:pt modelId="{3CB68348-F54F-443B-883D-0398F6E4878B}" type="pres">
      <dgm:prSet presAssocID="{884A033D-8DDB-468E-9FDA-626FFF7DC65E}" presName="childNode2tx" presStyleLbl="bgAcc1" presStyleIdx="1" presStyleCnt="3">
        <dgm:presLayoutVars>
          <dgm:bulletEnabled val="1"/>
        </dgm:presLayoutVars>
      </dgm:prSet>
      <dgm:spPr/>
    </dgm:pt>
    <dgm:pt modelId="{F37DC513-D46B-4E9D-8B68-174C271E3866}" type="pres">
      <dgm:prSet presAssocID="{884A033D-8DDB-468E-9FDA-626FFF7DC65E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DAEEFE2C-82F1-410C-B40F-B028A7F7BEFD}" type="pres">
      <dgm:prSet presAssocID="{884A033D-8DDB-468E-9FDA-626FFF7DC65E}" presName="connSite2" presStyleCnt="0"/>
      <dgm:spPr/>
    </dgm:pt>
    <dgm:pt modelId="{D05497DA-4CF4-48C7-B7F2-C2641A00C6BC}" type="pres">
      <dgm:prSet presAssocID="{D9282C0B-A331-4D2D-908F-1DC105882890}" presName="Name18" presStyleLbl="sibTrans2D1" presStyleIdx="1" presStyleCnt="2"/>
      <dgm:spPr/>
    </dgm:pt>
    <dgm:pt modelId="{9C2DAAA3-88CA-4960-ACF4-A1FAF0299678}" type="pres">
      <dgm:prSet presAssocID="{B0089CBB-DFAB-4BCB-83AF-517C4808E150}" presName="composite1" presStyleCnt="0"/>
      <dgm:spPr/>
    </dgm:pt>
    <dgm:pt modelId="{4756DF2E-4F9A-4D5F-AF83-64A91FA6175A}" type="pres">
      <dgm:prSet presAssocID="{B0089CBB-DFAB-4BCB-83AF-517C4808E150}" presName="dummyNode1" presStyleLbl="node1" presStyleIdx="1" presStyleCnt="3"/>
      <dgm:spPr/>
    </dgm:pt>
    <dgm:pt modelId="{8CB0775D-6E78-418B-AEAB-6F4D8EEC61C0}" type="pres">
      <dgm:prSet presAssocID="{B0089CBB-DFAB-4BCB-83AF-517C4808E150}" presName="childNode1" presStyleLbl="bgAcc1" presStyleIdx="2" presStyleCnt="3">
        <dgm:presLayoutVars>
          <dgm:bulletEnabled val="1"/>
        </dgm:presLayoutVars>
      </dgm:prSet>
      <dgm:spPr/>
    </dgm:pt>
    <dgm:pt modelId="{C84E4304-FE53-4D86-B6C9-B1FEA63B065A}" type="pres">
      <dgm:prSet presAssocID="{B0089CBB-DFAB-4BCB-83AF-517C4808E150}" presName="childNode1tx" presStyleLbl="bgAcc1" presStyleIdx="2" presStyleCnt="3">
        <dgm:presLayoutVars>
          <dgm:bulletEnabled val="1"/>
        </dgm:presLayoutVars>
      </dgm:prSet>
      <dgm:spPr/>
    </dgm:pt>
    <dgm:pt modelId="{61EA6E8E-8DF0-43D4-BC59-F13BB5ACABBB}" type="pres">
      <dgm:prSet presAssocID="{B0089CBB-DFAB-4BCB-83AF-517C4808E150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6FE18463-A3FA-49E9-A5AF-1005BA238AD4}" type="pres">
      <dgm:prSet presAssocID="{B0089CBB-DFAB-4BCB-83AF-517C4808E150}" presName="connSite1" presStyleCnt="0"/>
      <dgm:spPr/>
    </dgm:pt>
  </dgm:ptLst>
  <dgm:cxnLst>
    <dgm:cxn modelId="{EA37F800-C30A-457E-80DF-6E8BB84DDC40}" type="presOf" srcId="{A9967A3E-1ED2-4DA6-9A45-24D257B808CE}" destId="{68DC305D-8E56-471A-A695-352031C6BE3F}" srcOrd="1" destOrd="0" presId="urn:microsoft.com/office/officeart/2005/8/layout/hProcess4"/>
    <dgm:cxn modelId="{F189A207-7D53-407E-BF56-B97DC90554E4}" type="presOf" srcId="{884A033D-8DDB-468E-9FDA-626FFF7DC65E}" destId="{F37DC513-D46B-4E9D-8B68-174C271E3866}" srcOrd="0" destOrd="0" presId="urn:microsoft.com/office/officeart/2005/8/layout/hProcess4"/>
    <dgm:cxn modelId="{73F4FF08-9119-4AA9-B6A2-DABDF45ECA30}" srcId="{6745170F-BE5F-4A86-A0CE-7B6F6DE3A1E7}" destId="{884A033D-8DDB-468E-9FDA-626FFF7DC65E}" srcOrd="1" destOrd="0" parTransId="{A28B3C0B-661F-47DB-AA23-80781FA74410}" sibTransId="{D9282C0B-A331-4D2D-908F-1DC105882890}"/>
    <dgm:cxn modelId="{9157F112-E7B8-4431-BD65-7A3560E85873}" type="presOf" srcId="{9B701FCF-1073-42E1-B129-44A336523EF8}" destId="{F18A9A39-F7AE-499E-AEFF-E72DC19D8064}" srcOrd="0" destOrd="0" presId="urn:microsoft.com/office/officeart/2005/8/layout/hProcess4"/>
    <dgm:cxn modelId="{8AA27814-365E-45E2-88AF-94151F3460EC}" type="presOf" srcId="{E7C85671-C10C-43AA-9288-6484883533DD}" destId="{3CB68348-F54F-443B-883D-0398F6E4878B}" srcOrd="1" destOrd="2" presId="urn:microsoft.com/office/officeart/2005/8/layout/hProcess4"/>
    <dgm:cxn modelId="{14A40719-2E1F-49FE-9903-F23005B5B1E7}" srcId="{884A033D-8DDB-468E-9FDA-626FFF7DC65E}" destId="{E7C85671-C10C-43AA-9288-6484883533DD}" srcOrd="2" destOrd="0" parTransId="{15EA2E59-1CC7-4B3B-967F-04DEF0CD190E}" sibTransId="{C6BE003F-7112-4ECE-A2E6-7CE76B4D793C}"/>
    <dgm:cxn modelId="{67A7811A-E0F3-4D42-A2DF-0E2788C89DF0}" type="presOf" srcId="{40EA8D83-A0C9-4C3F-BE83-FDFF1D970628}" destId="{4DD316A9-4D9B-432E-B20D-8AC8F90F0751}" srcOrd="0" destOrd="0" presId="urn:microsoft.com/office/officeart/2005/8/layout/hProcess4"/>
    <dgm:cxn modelId="{65909061-6374-4E0B-AD96-ABAB79393E0E}" srcId="{884A033D-8DDB-468E-9FDA-626FFF7DC65E}" destId="{68DE91B3-15C8-40CA-B2AE-09C51511F0E3}" srcOrd="1" destOrd="0" parTransId="{A674C941-F3A0-48AF-A34B-8C102A557370}" sibTransId="{6321A7AA-E9E2-4003-8C9A-22785E977728}"/>
    <dgm:cxn modelId="{4782BF69-40DD-4C05-93AC-DF39AEEB7FD4}" type="presOf" srcId="{68DE91B3-15C8-40CA-B2AE-09C51511F0E3}" destId="{4DD316A9-4D9B-432E-B20D-8AC8F90F0751}" srcOrd="0" destOrd="1" presId="urn:microsoft.com/office/officeart/2005/8/layout/hProcess4"/>
    <dgm:cxn modelId="{E3A3F171-AAD0-48F4-9422-0468E33094DC}" type="presOf" srcId="{E7C85671-C10C-43AA-9288-6484883533DD}" destId="{4DD316A9-4D9B-432E-B20D-8AC8F90F0751}" srcOrd="0" destOrd="2" presId="urn:microsoft.com/office/officeart/2005/8/layout/hProcess4"/>
    <dgm:cxn modelId="{86B78172-B983-4DC8-98CB-157C2EE8F606}" srcId="{884A033D-8DDB-468E-9FDA-626FFF7DC65E}" destId="{40EA8D83-A0C9-4C3F-BE83-FDFF1D970628}" srcOrd="0" destOrd="0" parTransId="{F6074E3E-E165-471C-B769-31F71D1A6E52}" sibTransId="{671469CE-2C47-4E99-A4B9-5D3706777179}"/>
    <dgm:cxn modelId="{6AB3A752-73B4-4957-9510-F655FADB9739}" srcId="{B0089CBB-DFAB-4BCB-83AF-517C4808E150}" destId="{974ACA9B-FE20-4936-B4CA-93D6FD1E4A3D}" srcOrd="0" destOrd="0" parTransId="{F9A1EDE9-C494-493C-87CE-9DA4809A9599}" sibTransId="{4BB21823-4921-4FD9-95FA-517DDD516570}"/>
    <dgm:cxn modelId="{2F250677-C838-49B8-A6B0-1B3884C3299E}" type="presOf" srcId="{40EA8D83-A0C9-4C3F-BE83-FDFF1D970628}" destId="{3CB68348-F54F-443B-883D-0398F6E4878B}" srcOrd="1" destOrd="0" presId="urn:microsoft.com/office/officeart/2005/8/layout/hProcess4"/>
    <dgm:cxn modelId="{73FA747E-DBF5-4988-B040-7D1C43956DB1}" type="presOf" srcId="{974ACA9B-FE20-4936-B4CA-93D6FD1E4A3D}" destId="{C84E4304-FE53-4D86-B6C9-B1FEA63B065A}" srcOrd="1" destOrd="0" presId="urn:microsoft.com/office/officeart/2005/8/layout/hProcess4"/>
    <dgm:cxn modelId="{21877B7E-02D4-42AA-B329-8A1995BB125B}" type="presOf" srcId="{1FE1BC4A-C7CE-4164-B947-C9332F4B6431}" destId="{761F05A0-4E4F-40EC-BFB2-CCB6E1F7E6A8}" srcOrd="0" destOrd="0" presId="urn:microsoft.com/office/officeart/2005/8/layout/hProcess4"/>
    <dgm:cxn modelId="{88DE3380-2263-4F6A-A943-3A61277B7D96}" type="presOf" srcId="{6745170F-BE5F-4A86-A0CE-7B6F6DE3A1E7}" destId="{FE39AFA5-CBD0-45C2-AA9B-00502B97BC2D}" srcOrd="0" destOrd="0" presId="urn:microsoft.com/office/officeart/2005/8/layout/hProcess4"/>
    <dgm:cxn modelId="{F84CEA89-0FAD-4931-B639-A8D3FE5E6D3A}" srcId="{6745170F-BE5F-4A86-A0CE-7B6F6DE3A1E7}" destId="{1FE1BC4A-C7CE-4164-B947-C9332F4B6431}" srcOrd="0" destOrd="0" parTransId="{9EC3D542-7EAA-4E85-8388-B5456943B51A}" sibTransId="{9B701FCF-1073-42E1-B129-44A336523EF8}"/>
    <dgm:cxn modelId="{3FFE4496-13F7-47B4-8356-5C108EDAC829}" type="presOf" srcId="{B0089CBB-DFAB-4BCB-83AF-517C4808E150}" destId="{61EA6E8E-8DF0-43D4-BC59-F13BB5ACABBB}" srcOrd="0" destOrd="0" presId="urn:microsoft.com/office/officeart/2005/8/layout/hProcess4"/>
    <dgm:cxn modelId="{B991A2A4-51F9-4AD1-A588-DFFA274F8C0F}" type="presOf" srcId="{974ACA9B-FE20-4936-B4CA-93D6FD1E4A3D}" destId="{8CB0775D-6E78-418B-AEAB-6F4D8EEC61C0}" srcOrd="0" destOrd="0" presId="urn:microsoft.com/office/officeart/2005/8/layout/hProcess4"/>
    <dgm:cxn modelId="{1D2B86C4-9516-47A2-8614-471CAD6F452C}" type="presOf" srcId="{68DE91B3-15C8-40CA-B2AE-09C51511F0E3}" destId="{3CB68348-F54F-443B-883D-0398F6E4878B}" srcOrd="1" destOrd="1" presId="urn:microsoft.com/office/officeart/2005/8/layout/hProcess4"/>
    <dgm:cxn modelId="{6392F5C9-C8A2-4496-BA95-8E18467AE947}" type="presOf" srcId="{A9967A3E-1ED2-4DA6-9A45-24D257B808CE}" destId="{4D880604-10B7-4EF7-8F47-C6E26679022B}" srcOrd="0" destOrd="0" presId="urn:microsoft.com/office/officeart/2005/8/layout/hProcess4"/>
    <dgm:cxn modelId="{776E96CD-8AA9-409E-9633-35D0C071F0AE}" srcId="{6745170F-BE5F-4A86-A0CE-7B6F6DE3A1E7}" destId="{B0089CBB-DFAB-4BCB-83AF-517C4808E150}" srcOrd="2" destOrd="0" parTransId="{F5AAA52D-4CCA-4B11-9C18-208523AEFC8B}" sibTransId="{4C242D29-CADE-482B-899F-C81B8E7B89B0}"/>
    <dgm:cxn modelId="{C6F2F0F9-FA39-4D93-B040-9BAF22F55190}" srcId="{1FE1BC4A-C7CE-4164-B947-C9332F4B6431}" destId="{A9967A3E-1ED2-4DA6-9A45-24D257B808CE}" srcOrd="0" destOrd="0" parTransId="{DDADD247-1111-4460-9D95-6ED44929A5BC}" sibTransId="{2BAB18C4-FDE9-48CC-B936-A22C0CC157CD}"/>
    <dgm:cxn modelId="{ECAFFCFB-90B5-4898-A35F-7C930181BEFD}" type="presOf" srcId="{D9282C0B-A331-4D2D-908F-1DC105882890}" destId="{D05497DA-4CF4-48C7-B7F2-C2641A00C6BC}" srcOrd="0" destOrd="0" presId="urn:microsoft.com/office/officeart/2005/8/layout/hProcess4"/>
    <dgm:cxn modelId="{0CA13FB5-8F10-4343-BF91-391E1418710D}" type="presParOf" srcId="{FE39AFA5-CBD0-45C2-AA9B-00502B97BC2D}" destId="{A8CC263C-0AB6-48BF-92B5-602A25E602E4}" srcOrd="0" destOrd="0" presId="urn:microsoft.com/office/officeart/2005/8/layout/hProcess4"/>
    <dgm:cxn modelId="{2ECF9C84-3952-433B-AB8B-7C6CE4DEF702}" type="presParOf" srcId="{FE39AFA5-CBD0-45C2-AA9B-00502B97BC2D}" destId="{C56B300C-6463-47A6-9574-B569A75C0219}" srcOrd="1" destOrd="0" presId="urn:microsoft.com/office/officeart/2005/8/layout/hProcess4"/>
    <dgm:cxn modelId="{D046D1F5-DEE3-47B9-981D-649586F864FF}" type="presParOf" srcId="{FE39AFA5-CBD0-45C2-AA9B-00502B97BC2D}" destId="{12DE2567-8078-46F0-A7D0-6410F9556856}" srcOrd="2" destOrd="0" presId="urn:microsoft.com/office/officeart/2005/8/layout/hProcess4"/>
    <dgm:cxn modelId="{FD085E62-8405-4875-A0B6-F8EBC36DE435}" type="presParOf" srcId="{12DE2567-8078-46F0-A7D0-6410F9556856}" destId="{B40168B4-227F-46C1-96F8-022658AB73C2}" srcOrd="0" destOrd="0" presId="urn:microsoft.com/office/officeart/2005/8/layout/hProcess4"/>
    <dgm:cxn modelId="{B2DDC5A7-91B6-40F4-B4FF-EEC601D6C8FE}" type="presParOf" srcId="{B40168B4-227F-46C1-96F8-022658AB73C2}" destId="{E4F63910-1247-4B4C-BD80-194428B824B1}" srcOrd="0" destOrd="0" presId="urn:microsoft.com/office/officeart/2005/8/layout/hProcess4"/>
    <dgm:cxn modelId="{9A9D7B84-8EAD-431F-AE58-422BFE53C469}" type="presParOf" srcId="{B40168B4-227F-46C1-96F8-022658AB73C2}" destId="{4D880604-10B7-4EF7-8F47-C6E26679022B}" srcOrd="1" destOrd="0" presId="urn:microsoft.com/office/officeart/2005/8/layout/hProcess4"/>
    <dgm:cxn modelId="{347C1EE1-A55B-4E25-AD92-7C124243305A}" type="presParOf" srcId="{B40168B4-227F-46C1-96F8-022658AB73C2}" destId="{68DC305D-8E56-471A-A695-352031C6BE3F}" srcOrd="2" destOrd="0" presId="urn:microsoft.com/office/officeart/2005/8/layout/hProcess4"/>
    <dgm:cxn modelId="{9F651159-7815-4976-A506-82BF2B860530}" type="presParOf" srcId="{B40168B4-227F-46C1-96F8-022658AB73C2}" destId="{761F05A0-4E4F-40EC-BFB2-CCB6E1F7E6A8}" srcOrd="3" destOrd="0" presId="urn:microsoft.com/office/officeart/2005/8/layout/hProcess4"/>
    <dgm:cxn modelId="{0907B4EB-F978-4134-BA35-B871DEEBE5AD}" type="presParOf" srcId="{B40168B4-227F-46C1-96F8-022658AB73C2}" destId="{3E837436-B8C7-4EDD-BF6B-166E24D8E6E9}" srcOrd="4" destOrd="0" presId="urn:microsoft.com/office/officeart/2005/8/layout/hProcess4"/>
    <dgm:cxn modelId="{11857BC3-5413-451B-A58B-9AFE2979991B}" type="presParOf" srcId="{12DE2567-8078-46F0-A7D0-6410F9556856}" destId="{F18A9A39-F7AE-499E-AEFF-E72DC19D8064}" srcOrd="1" destOrd="0" presId="urn:microsoft.com/office/officeart/2005/8/layout/hProcess4"/>
    <dgm:cxn modelId="{6E3935FC-C8A2-4591-A6DE-63652C9C8503}" type="presParOf" srcId="{12DE2567-8078-46F0-A7D0-6410F9556856}" destId="{BAF7FCAB-8FA3-43C9-A054-74E5F07EE675}" srcOrd="2" destOrd="0" presId="urn:microsoft.com/office/officeart/2005/8/layout/hProcess4"/>
    <dgm:cxn modelId="{4A4B211F-A40D-4154-89E2-8FF9527730BB}" type="presParOf" srcId="{BAF7FCAB-8FA3-43C9-A054-74E5F07EE675}" destId="{0920590C-760F-4601-BA92-7874E849B4E3}" srcOrd="0" destOrd="0" presId="urn:microsoft.com/office/officeart/2005/8/layout/hProcess4"/>
    <dgm:cxn modelId="{CE5CA4B9-CE89-4548-8FAC-0C1D73C911F3}" type="presParOf" srcId="{BAF7FCAB-8FA3-43C9-A054-74E5F07EE675}" destId="{4DD316A9-4D9B-432E-B20D-8AC8F90F0751}" srcOrd="1" destOrd="0" presId="urn:microsoft.com/office/officeart/2005/8/layout/hProcess4"/>
    <dgm:cxn modelId="{F0725DE6-4DF2-496A-9CC7-99DA362E12FE}" type="presParOf" srcId="{BAF7FCAB-8FA3-43C9-A054-74E5F07EE675}" destId="{3CB68348-F54F-443B-883D-0398F6E4878B}" srcOrd="2" destOrd="0" presId="urn:microsoft.com/office/officeart/2005/8/layout/hProcess4"/>
    <dgm:cxn modelId="{92A35354-2A22-4101-BB8C-1E5133A2AE3C}" type="presParOf" srcId="{BAF7FCAB-8FA3-43C9-A054-74E5F07EE675}" destId="{F37DC513-D46B-4E9D-8B68-174C271E3866}" srcOrd="3" destOrd="0" presId="urn:microsoft.com/office/officeart/2005/8/layout/hProcess4"/>
    <dgm:cxn modelId="{E1693246-4876-447B-A1DE-325962874C82}" type="presParOf" srcId="{BAF7FCAB-8FA3-43C9-A054-74E5F07EE675}" destId="{DAEEFE2C-82F1-410C-B40F-B028A7F7BEFD}" srcOrd="4" destOrd="0" presId="urn:microsoft.com/office/officeart/2005/8/layout/hProcess4"/>
    <dgm:cxn modelId="{DEDC5199-D573-44DD-A99A-EF2F5BF44C24}" type="presParOf" srcId="{12DE2567-8078-46F0-A7D0-6410F9556856}" destId="{D05497DA-4CF4-48C7-B7F2-C2641A00C6BC}" srcOrd="3" destOrd="0" presId="urn:microsoft.com/office/officeart/2005/8/layout/hProcess4"/>
    <dgm:cxn modelId="{534FF5FC-2266-4CC6-BF7F-BF177389423A}" type="presParOf" srcId="{12DE2567-8078-46F0-A7D0-6410F9556856}" destId="{9C2DAAA3-88CA-4960-ACF4-A1FAF0299678}" srcOrd="4" destOrd="0" presId="urn:microsoft.com/office/officeart/2005/8/layout/hProcess4"/>
    <dgm:cxn modelId="{FBE2466C-6FCF-4FEA-83B1-5C56358CB134}" type="presParOf" srcId="{9C2DAAA3-88CA-4960-ACF4-A1FAF0299678}" destId="{4756DF2E-4F9A-4D5F-AF83-64A91FA6175A}" srcOrd="0" destOrd="0" presId="urn:microsoft.com/office/officeart/2005/8/layout/hProcess4"/>
    <dgm:cxn modelId="{DAF5F34E-6FA1-4C86-9E9A-919B284D833B}" type="presParOf" srcId="{9C2DAAA3-88CA-4960-ACF4-A1FAF0299678}" destId="{8CB0775D-6E78-418B-AEAB-6F4D8EEC61C0}" srcOrd="1" destOrd="0" presId="urn:microsoft.com/office/officeart/2005/8/layout/hProcess4"/>
    <dgm:cxn modelId="{058CCEFB-FB49-42BF-9E3E-3B032B5CC295}" type="presParOf" srcId="{9C2DAAA3-88CA-4960-ACF4-A1FAF0299678}" destId="{C84E4304-FE53-4D86-B6C9-B1FEA63B065A}" srcOrd="2" destOrd="0" presId="urn:microsoft.com/office/officeart/2005/8/layout/hProcess4"/>
    <dgm:cxn modelId="{590DDC9D-F6F5-430A-A74C-287C4B609394}" type="presParOf" srcId="{9C2DAAA3-88CA-4960-ACF4-A1FAF0299678}" destId="{61EA6E8E-8DF0-43D4-BC59-F13BB5ACABBB}" srcOrd="3" destOrd="0" presId="urn:microsoft.com/office/officeart/2005/8/layout/hProcess4"/>
    <dgm:cxn modelId="{2CB43F56-3F90-403C-BDCE-41A4BCCBEFC4}" type="presParOf" srcId="{9C2DAAA3-88CA-4960-ACF4-A1FAF0299678}" destId="{6FE18463-A3FA-49E9-A5AF-1005BA238AD4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880604-10B7-4EF7-8F47-C6E26679022B}">
      <dsp:nvSpPr>
        <dsp:cNvPr id="0" name=""/>
        <dsp:cNvSpPr/>
      </dsp:nvSpPr>
      <dsp:spPr>
        <a:xfrm>
          <a:off x="2765" y="976137"/>
          <a:ext cx="1513262" cy="12481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 err="1"/>
            <a:t>Dữ</a:t>
          </a:r>
          <a:r>
            <a:rPr lang="en-US" sz="600" kern="1200" dirty="0"/>
            <a:t> </a:t>
          </a:r>
          <a:r>
            <a:rPr lang="en-US" sz="600" kern="1200" dirty="0" err="1"/>
            <a:t>liệu</a:t>
          </a:r>
          <a:r>
            <a:rPr lang="en-US" sz="600" kern="1200" dirty="0"/>
            <a:t> </a:t>
          </a:r>
          <a:r>
            <a:rPr lang="en-US" sz="600" kern="1200" dirty="0" err="1"/>
            <a:t>hình</a:t>
          </a:r>
          <a:r>
            <a:rPr lang="en-US" sz="600" kern="1200" dirty="0"/>
            <a:t> </a:t>
          </a:r>
          <a:r>
            <a:rPr lang="en-US" sz="600" kern="1200" dirty="0" err="1"/>
            <a:t>ảnh</a:t>
          </a:r>
          <a:r>
            <a:rPr lang="en-US" sz="600" kern="1200" dirty="0"/>
            <a:t> </a:t>
          </a:r>
          <a:r>
            <a:rPr lang="en-US" sz="600" kern="1200" dirty="0" err="1"/>
            <a:t>có</a:t>
          </a:r>
          <a:r>
            <a:rPr lang="en-US" sz="600" kern="1200" dirty="0"/>
            <a:t> </a:t>
          </a:r>
          <a:r>
            <a:rPr lang="en-US" sz="600" kern="1200" dirty="0" err="1"/>
            <a:t>số</a:t>
          </a:r>
          <a:r>
            <a:rPr lang="en-US" sz="600" kern="1200" dirty="0"/>
            <a:t> </a:t>
          </a:r>
          <a:r>
            <a:rPr lang="en-US" sz="600" kern="1200" dirty="0" err="1"/>
            <a:t>lượng</a:t>
          </a:r>
          <a:r>
            <a:rPr lang="en-US" sz="600" kern="1200" dirty="0"/>
            <a:t> </a:t>
          </a:r>
          <a:r>
            <a:rPr lang="en-US" sz="600" kern="1200" dirty="0" err="1"/>
            <a:t>lớn</a:t>
          </a:r>
          <a:r>
            <a:rPr lang="en-US" sz="600" kern="1200" dirty="0"/>
            <a:t>, </a:t>
          </a:r>
          <a:r>
            <a:rPr lang="en-US" sz="600" kern="1200" dirty="0" err="1"/>
            <a:t>có</a:t>
          </a:r>
          <a:r>
            <a:rPr lang="en-US" sz="600" kern="1200" dirty="0"/>
            <a:t> </a:t>
          </a:r>
          <a:r>
            <a:rPr lang="en-US" sz="600" kern="1200" dirty="0" err="1"/>
            <a:t>ngữ</a:t>
          </a:r>
          <a:r>
            <a:rPr lang="en-US" sz="600" kern="1200" dirty="0"/>
            <a:t> </a:t>
          </a:r>
          <a:r>
            <a:rPr lang="en-US" sz="600" kern="1200" dirty="0" err="1"/>
            <a:t>nghĩa</a:t>
          </a:r>
          <a:r>
            <a:rPr lang="en-US" sz="600" kern="1200" dirty="0"/>
            <a:t> </a:t>
          </a:r>
          <a:r>
            <a:rPr lang="en-US" sz="600" kern="1200" dirty="0" err="1"/>
            <a:t>khác</a:t>
          </a:r>
          <a:r>
            <a:rPr lang="en-US" sz="600" kern="1200" dirty="0"/>
            <a:t> </a:t>
          </a:r>
          <a:r>
            <a:rPr lang="en-US" sz="600" kern="1200" dirty="0" err="1"/>
            <a:t>nhau</a:t>
          </a:r>
          <a:endParaRPr lang="en-US" sz="600" kern="1200" dirty="0"/>
        </a:p>
      </dsp:txBody>
      <dsp:txXfrm>
        <a:off x="31488" y="1004860"/>
        <a:ext cx="1455816" cy="923223"/>
      </dsp:txXfrm>
    </dsp:sp>
    <dsp:sp modelId="{F18A9A39-F7AE-499E-AEFF-E72DC19D8064}">
      <dsp:nvSpPr>
        <dsp:cNvPr id="0" name=""/>
        <dsp:cNvSpPr/>
      </dsp:nvSpPr>
      <dsp:spPr>
        <a:xfrm>
          <a:off x="862963" y="1308540"/>
          <a:ext cx="1616937" cy="1616937"/>
        </a:xfrm>
        <a:prstGeom prst="leftCircularArrow">
          <a:avLst>
            <a:gd name="adj1" fmla="val 2836"/>
            <a:gd name="adj2" fmla="val 346349"/>
            <a:gd name="adj3" fmla="val 2121860"/>
            <a:gd name="adj4" fmla="val 9024489"/>
            <a:gd name="adj5" fmla="val 3308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1F05A0-4E4F-40EC-BFB2-CCB6E1F7E6A8}">
      <dsp:nvSpPr>
        <dsp:cNvPr id="0" name=""/>
        <dsp:cNvSpPr/>
      </dsp:nvSpPr>
      <dsp:spPr>
        <a:xfrm>
          <a:off x="339046" y="1956807"/>
          <a:ext cx="1345121" cy="5349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input</a:t>
          </a:r>
        </a:p>
      </dsp:txBody>
      <dsp:txXfrm>
        <a:off x="354713" y="1972474"/>
        <a:ext cx="1313787" cy="503576"/>
      </dsp:txXfrm>
    </dsp:sp>
    <dsp:sp modelId="{4DD316A9-4D9B-432E-B20D-8AC8F90F0751}">
      <dsp:nvSpPr>
        <dsp:cNvPr id="0" name=""/>
        <dsp:cNvSpPr/>
      </dsp:nvSpPr>
      <dsp:spPr>
        <a:xfrm>
          <a:off x="1902498" y="976137"/>
          <a:ext cx="1513262" cy="12481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 err="1"/>
            <a:t>gán</a:t>
          </a:r>
          <a:r>
            <a:rPr lang="en-US" sz="600" kern="1200" dirty="0"/>
            <a:t> </a:t>
          </a:r>
          <a:r>
            <a:rPr lang="en-US" sz="600" kern="1200" dirty="0" err="1"/>
            <a:t>cho</a:t>
          </a:r>
          <a:r>
            <a:rPr lang="en-US" sz="600" kern="1200" dirty="0"/>
            <a:t> </a:t>
          </a:r>
          <a:r>
            <a:rPr lang="en-US" sz="600" kern="1200" dirty="0" err="1"/>
            <a:t>từng</a:t>
          </a:r>
          <a:r>
            <a:rPr lang="en-US" sz="600" kern="1200" dirty="0"/>
            <a:t> </a:t>
          </a:r>
          <a:r>
            <a:rPr lang="en-US" sz="600" kern="1200" dirty="0" err="1"/>
            <a:t>lớp</a:t>
          </a:r>
          <a:r>
            <a:rPr lang="en-US" sz="600" kern="1200" dirty="0"/>
            <a:t> </a:t>
          </a:r>
          <a:r>
            <a:rPr lang="en-US" sz="600" kern="1200" dirty="0" err="1"/>
            <a:t>ảnh</a:t>
          </a:r>
          <a:endParaRPr lang="en-US" sz="600" kern="1200" dirty="0"/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 err="1"/>
            <a:t>phân</a:t>
          </a:r>
          <a:r>
            <a:rPr lang="en-US" sz="600" kern="1200" dirty="0"/>
            <a:t> </a:t>
          </a:r>
          <a:r>
            <a:rPr lang="en-US" sz="600" kern="1200" dirty="0" err="1"/>
            <a:t>lớp</a:t>
          </a:r>
          <a:r>
            <a:rPr lang="en-US" sz="600" kern="1200" dirty="0"/>
            <a:t> </a:t>
          </a:r>
          <a:r>
            <a:rPr lang="en-US" sz="600" kern="1200" dirty="0" err="1"/>
            <a:t>hình</a:t>
          </a:r>
          <a:r>
            <a:rPr lang="en-US" sz="600" kern="1200" dirty="0"/>
            <a:t> </a:t>
          </a:r>
          <a:r>
            <a:rPr lang="en-US" sz="600" kern="1200" dirty="0" err="1"/>
            <a:t>ảnh</a:t>
          </a:r>
          <a:r>
            <a:rPr lang="en-US" sz="600" kern="1200" dirty="0"/>
            <a:t> </a:t>
          </a:r>
          <a:r>
            <a:rPr lang="en-US" sz="600" kern="1200" dirty="0" err="1"/>
            <a:t>theo</a:t>
          </a:r>
          <a:r>
            <a:rPr lang="en-US" sz="600" kern="1200" dirty="0"/>
            <a:t> </a:t>
          </a:r>
          <a:r>
            <a:rPr lang="en-US" sz="600" kern="1200" dirty="0" err="1"/>
            <a:t>tương</a:t>
          </a:r>
          <a:r>
            <a:rPr lang="en-US" sz="600" kern="1200" dirty="0"/>
            <a:t> </a:t>
          </a:r>
          <a:r>
            <a:rPr lang="en-US" sz="600" kern="1200" dirty="0" err="1"/>
            <a:t>quan</a:t>
          </a:r>
          <a:r>
            <a:rPr lang="en-US" sz="600" kern="1200" dirty="0"/>
            <a:t> ( </a:t>
          </a:r>
          <a:r>
            <a:rPr lang="en-US" sz="600" kern="1200" dirty="0" err="1"/>
            <a:t>tạo</a:t>
          </a:r>
          <a:r>
            <a:rPr lang="en-US" sz="600" kern="1200" dirty="0"/>
            <a:t> ra </a:t>
          </a:r>
          <a:r>
            <a:rPr lang="en-US" sz="600" kern="1200" dirty="0" err="1"/>
            <a:t>các</a:t>
          </a:r>
          <a:r>
            <a:rPr lang="en-US" sz="600" kern="1200" dirty="0"/>
            <a:t> </a:t>
          </a:r>
          <a:r>
            <a:rPr lang="en-US" sz="600" kern="1200" dirty="0" err="1"/>
            <a:t>cây</a:t>
          </a:r>
          <a:r>
            <a:rPr lang="en-US" sz="600" kern="1200" dirty="0"/>
            <a:t> </a:t>
          </a:r>
          <a:r>
            <a:rPr lang="en-US" sz="600" kern="1200" dirty="0" err="1"/>
            <a:t>bảng</a:t>
          </a:r>
          <a:r>
            <a:rPr lang="en-US" sz="600" kern="1200" dirty="0"/>
            <a:t> </a:t>
          </a:r>
          <a:r>
            <a:rPr lang="en-US" sz="600" kern="1200" dirty="0" err="1"/>
            <a:t>đối</a:t>
          </a:r>
          <a:r>
            <a:rPr lang="en-US" sz="600" kern="1200" dirty="0"/>
            <a:t> </a:t>
          </a:r>
          <a:r>
            <a:rPr lang="en-US" sz="600" kern="1200" dirty="0" err="1"/>
            <a:t>chiếu</a:t>
          </a:r>
          <a:r>
            <a:rPr lang="en-US" sz="600" kern="1200" dirty="0"/>
            <a:t> </a:t>
          </a:r>
          <a:r>
            <a:rPr lang="en-US" sz="600" kern="1200" dirty="0" err="1"/>
            <a:t>gần</a:t>
          </a:r>
          <a:r>
            <a:rPr lang="en-US" sz="600" kern="1200" dirty="0"/>
            <a:t> </a:t>
          </a:r>
          <a:r>
            <a:rPr lang="en-US" sz="600" kern="1200" dirty="0" err="1"/>
            <a:t>ngữ</a:t>
          </a:r>
          <a:r>
            <a:rPr lang="en-US" sz="600" kern="1200" dirty="0"/>
            <a:t> </a:t>
          </a:r>
          <a:r>
            <a:rPr lang="en-US" sz="600" kern="1200" dirty="0" err="1"/>
            <a:t>nghĩa</a:t>
          </a:r>
          <a:r>
            <a:rPr lang="en-US" sz="600" kern="1200" dirty="0"/>
            <a:t> </a:t>
          </a:r>
          <a:r>
            <a:rPr lang="en-US" sz="600" kern="1200" dirty="0" err="1"/>
            <a:t>cho</a:t>
          </a:r>
          <a:r>
            <a:rPr lang="en-US" sz="600" kern="1200" dirty="0"/>
            <a:t> </a:t>
          </a:r>
          <a:r>
            <a:rPr lang="en-US" sz="600" kern="1200" dirty="0" err="1"/>
            <a:t>tất</a:t>
          </a:r>
          <a:r>
            <a:rPr lang="en-US" sz="600" kern="1200" dirty="0"/>
            <a:t> </a:t>
          </a:r>
          <a:r>
            <a:rPr lang="en-US" sz="600" kern="1200" dirty="0" err="1"/>
            <a:t>cả</a:t>
          </a:r>
          <a:r>
            <a:rPr lang="en-US" sz="600" kern="1200" dirty="0"/>
            <a:t> </a:t>
          </a:r>
          <a:r>
            <a:rPr lang="en-US" sz="600" kern="1200" dirty="0" err="1"/>
            <a:t>ảnh</a:t>
          </a:r>
          <a:r>
            <a:rPr lang="en-US" sz="600" kern="1200" dirty="0"/>
            <a:t>)</a:t>
          </a: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/>
            <a:t> </a:t>
          </a:r>
          <a:r>
            <a:rPr lang="en-US" sz="600" kern="1200" dirty="0" err="1"/>
            <a:t>Giải</a:t>
          </a:r>
          <a:r>
            <a:rPr lang="en-US" sz="600" kern="1200" dirty="0"/>
            <a:t> </a:t>
          </a:r>
          <a:r>
            <a:rPr lang="en-US" sz="600" kern="1200" dirty="0" err="1"/>
            <a:t>thuật</a:t>
          </a:r>
          <a:r>
            <a:rPr lang="en-US" sz="600" kern="1200" dirty="0"/>
            <a:t> </a:t>
          </a:r>
          <a:r>
            <a:rPr lang="en-US" sz="600" b="1" i="1" kern="1200" dirty="0" err="1"/>
            <a:t>SplittingBalancing</a:t>
          </a:r>
          <a:r>
            <a:rPr lang="en-US" sz="600" b="1" i="1" kern="1200" dirty="0"/>
            <a:t> </a:t>
          </a:r>
          <a:r>
            <a:rPr lang="en-US" sz="600" b="0" i="0" kern="1200" dirty="0"/>
            <a:t> </a:t>
          </a:r>
          <a:r>
            <a:rPr lang="en-US" sz="600" b="0" i="0" kern="1200" dirty="0" err="1"/>
            <a:t>dùng</a:t>
          </a:r>
          <a:r>
            <a:rPr lang="en-US" sz="600" b="0" i="0" kern="1200" dirty="0"/>
            <a:t> </a:t>
          </a:r>
          <a:r>
            <a:rPr lang="en-US" sz="600" b="0" i="0" kern="1200" dirty="0" err="1"/>
            <a:t>thuật</a:t>
          </a:r>
          <a:r>
            <a:rPr lang="en-US" sz="600" b="0" i="0" kern="1200" dirty="0"/>
            <a:t> </a:t>
          </a:r>
          <a:r>
            <a:rPr lang="en-US" sz="600" b="0" i="0" kern="1200" dirty="0" err="1"/>
            <a:t>toán</a:t>
          </a:r>
          <a:r>
            <a:rPr lang="en-US" sz="600" b="0" i="0" kern="1200" dirty="0"/>
            <a:t> </a:t>
          </a:r>
          <a:r>
            <a:rPr lang="en-US" sz="600" b="0" i="1" kern="1200" dirty="0"/>
            <a:t>k </a:t>
          </a:r>
          <a:r>
            <a:rPr lang="en-US" sz="600" b="0" i="0" kern="1200" dirty="0"/>
            <a:t>means </a:t>
          </a:r>
          <a:r>
            <a:rPr lang="en-US" sz="600" b="0" i="0" kern="1200" dirty="0" err="1"/>
            <a:t>dùng</a:t>
          </a:r>
          <a:r>
            <a:rPr lang="en-US" sz="600" b="0" i="0" kern="1200" dirty="0"/>
            <a:t> </a:t>
          </a:r>
          <a:r>
            <a:rPr lang="en-US" sz="600" b="0" i="0" kern="1200" dirty="0" err="1"/>
            <a:t>để</a:t>
          </a:r>
          <a:r>
            <a:rPr lang="en-US" sz="600" b="0" i="0" kern="1200" dirty="0"/>
            <a:t> </a:t>
          </a:r>
          <a:r>
            <a:rPr lang="en-US" sz="600" b="0" i="0" kern="1200" dirty="0" err="1"/>
            <a:t>tạo</a:t>
          </a:r>
          <a:r>
            <a:rPr lang="en-US" sz="600" b="0" i="0" kern="1200" dirty="0"/>
            <a:t> </a:t>
          </a:r>
          <a:r>
            <a:rPr lang="en-US" sz="600" b="0" i="0" kern="1200" dirty="0" err="1"/>
            <a:t>cây</a:t>
          </a:r>
          <a:r>
            <a:rPr lang="en-US" sz="600" b="0" i="0" kern="1200" dirty="0"/>
            <a:t> </a:t>
          </a:r>
          <a:r>
            <a:rPr lang="en-US" sz="600" b="0" i="0" kern="1200" dirty="0" err="1"/>
            <a:t>phân</a:t>
          </a:r>
          <a:r>
            <a:rPr lang="en-US" sz="600" b="0" i="0" kern="1200" dirty="0"/>
            <a:t> </a:t>
          </a:r>
          <a:r>
            <a:rPr lang="en-US" sz="600" b="0" i="0" kern="1200" dirty="0" err="1"/>
            <a:t>lớp</a:t>
          </a:r>
          <a:br>
            <a:rPr lang="en-US" sz="600" kern="1200" dirty="0"/>
          </a:br>
          <a:endParaRPr lang="en-US" sz="600" kern="1200" dirty="0"/>
        </a:p>
      </dsp:txBody>
      <dsp:txXfrm>
        <a:off x="1931221" y="1272315"/>
        <a:ext cx="1455816" cy="923223"/>
      </dsp:txXfrm>
    </dsp:sp>
    <dsp:sp modelId="{D05497DA-4CF4-48C7-B7F2-C2641A00C6BC}">
      <dsp:nvSpPr>
        <dsp:cNvPr id="0" name=""/>
        <dsp:cNvSpPr/>
      </dsp:nvSpPr>
      <dsp:spPr>
        <a:xfrm>
          <a:off x="2750085" y="225984"/>
          <a:ext cx="1810298" cy="1810298"/>
        </a:xfrm>
        <a:prstGeom prst="circularArrow">
          <a:avLst>
            <a:gd name="adj1" fmla="val 2533"/>
            <a:gd name="adj2" fmla="val 307179"/>
            <a:gd name="adj3" fmla="val 19517310"/>
            <a:gd name="adj4" fmla="val 12575511"/>
            <a:gd name="adj5" fmla="val 2955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7DC513-D46B-4E9D-8B68-174C271E3866}">
      <dsp:nvSpPr>
        <dsp:cNvPr id="0" name=""/>
        <dsp:cNvSpPr/>
      </dsp:nvSpPr>
      <dsp:spPr>
        <a:xfrm>
          <a:off x="2238779" y="708682"/>
          <a:ext cx="1345121" cy="5349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process</a:t>
          </a:r>
        </a:p>
      </dsp:txBody>
      <dsp:txXfrm>
        <a:off x="2254446" y="724349"/>
        <a:ext cx="1313787" cy="503576"/>
      </dsp:txXfrm>
    </dsp:sp>
    <dsp:sp modelId="{8CB0775D-6E78-418B-AEAB-6F4D8EEC61C0}">
      <dsp:nvSpPr>
        <dsp:cNvPr id="0" name=""/>
        <dsp:cNvSpPr/>
      </dsp:nvSpPr>
      <dsp:spPr>
        <a:xfrm>
          <a:off x="3802232" y="976137"/>
          <a:ext cx="1513262" cy="12481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 err="1"/>
            <a:t>Tìm</a:t>
          </a:r>
          <a:r>
            <a:rPr lang="en-US" sz="600" kern="1200" dirty="0"/>
            <a:t> ra </a:t>
          </a:r>
          <a:r>
            <a:rPr lang="en-US" sz="600" kern="1200" dirty="0" err="1"/>
            <a:t>ảng</a:t>
          </a:r>
          <a:r>
            <a:rPr lang="en-US" sz="600" kern="1200" dirty="0"/>
            <a:t> </a:t>
          </a:r>
          <a:r>
            <a:rPr lang="en-US" sz="600" kern="1200" dirty="0" err="1"/>
            <a:t>trong</a:t>
          </a:r>
          <a:r>
            <a:rPr lang="en-US" sz="600" kern="1200" dirty="0"/>
            <a:t> </a:t>
          </a:r>
          <a:r>
            <a:rPr lang="en-US" sz="600" kern="1200" dirty="0" err="1"/>
            <a:t>nhiều</a:t>
          </a:r>
          <a:r>
            <a:rPr lang="en-US" sz="600" kern="1200" dirty="0"/>
            <a:t> </a:t>
          </a:r>
          <a:r>
            <a:rPr lang="en-US" sz="600" kern="1200" dirty="0" err="1"/>
            <a:t>hình</a:t>
          </a:r>
          <a:r>
            <a:rPr lang="en-US" sz="600" kern="1200" dirty="0"/>
            <a:t> </a:t>
          </a:r>
          <a:r>
            <a:rPr lang="en-US" sz="600" kern="1200" dirty="0" err="1"/>
            <a:t>ảnh</a:t>
          </a:r>
          <a:r>
            <a:rPr lang="en-US" sz="600" kern="1200" dirty="0"/>
            <a:t> </a:t>
          </a:r>
          <a:r>
            <a:rPr lang="en-US" sz="600" kern="1200" dirty="0" err="1"/>
            <a:t>với</a:t>
          </a:r>
          <a:r>
            <a:rPr lang="en-US" sz="600" kern="1200" dirty="0"/>
            <a:t> </a:t>
          </a:r>
          <a:r>
            <a:rPr lang="en-US" sz="600" kern="1200" dirty="0" err="1"/>
            <a:t>với</a:t>
          </a:r>
          <a:r>
            <a:rPr lang="en-US" sz="600" kern="1200" dirty="0"/>
            <a:t> </a:t>
          </a:r>
          <a:r>
            <a:rPr lang="en-US" sz="600" kern="1200" dirty="0" err="1"/>
            <a:t>ngữ</a:t>
          </a:r>
          <a:r>
            <a:rPr lang="en-US" sz="600" kern="1200" dirty="0"/>
            <a:t> </a:t>
          </a:r>
          <a:r>
            <a:rPr lang="en-US" sz="600" kern="1200" dirty="0" err="1"/>
            <a:t>nghia</a:t>
          </a:r>
          <a:r>
            <a:rPr lang="en-US" sz="600" kern="1200" dirty="0"/>
            <a:t> và </a:t>
          </a:r>
          <a:r>
            <a:rPr lang="en-US" sz="600" kern="1200" dirty="0" err="1"/>
            <a:t>tình</a:t>
          </a:r>
          <a:r>
            <a:rPr lang="en-US" sz="600" kern="1200" dirty="0"/>
            <a:t> </a:t>
          </a:r>
          <a:r>
            <a:rPr lang="en-US" sz="600" kern="1200" dirty="0" err="1"/>
            <a:t>huống</a:t>
          </a:r>
          <a:r>
            <a:rPr lang="en-US" sz="600" kern="1200" dirty="0"/>
            <a:t>.</a:t>
          </a:r>
        </a:p>
      </dsp:txBody>
      <dsp:txXfrm>
        <a:off x="3830955" y="1004860"/>
        <a:ext cx="1455816" cy="923223"/>
      </dsp:txXfrm>
    </dsp:sp>
    <dsp:sp modelId="{61EA6E8E-8DF0-43D4-BC59-F13BB5ACABBB}">
      <dsp:nvSpPr>
        <dsp:cNvPr id="0" name=""/>
        <dsp:cNvSpPr/>
      </dsp:nvSpPr>
      <dsp:spPr>
        <a:xfrm>
          <a:off x="4138512" y="1956807"/>
          <a:ext cx="1345121" cy="5349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output</a:t>
          </a:r>
        </a:p>
      </dsp:txBody>
      <dsp:txXfrm>
        <a:off x="4154179" y="1972474"/>
        <a:ext cx="1313787" cy="5035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24/05/2021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24/05/2021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24/05/2021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24/05/2021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QT32: READING PAPER #2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55620" y="2933105"/>
            <a:ext cx="9582736" cy="31541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  <a:latin typeface="+mj-lt"/>
              </a:rPr>
              <a:t>Thành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+mj-lt"/>
              </a:rPr>
              <a:t>viên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+mj-lt"/>
              </a:rPr>
              <a:t>nhóm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: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vi-VN" sz="2400" dirty="0" err="1">
                <a:solidFill>
                  <a:schemeClr val="bg1"/>
                </a:solidFill>
                <a:latin typeface="+mj-lt"/>
              </a:rPr>
              <a:t>Nguyễn</a:t>
            </a:r>
            <a:r>
              <a:rPr lang="vi-VN" sz="2400" dirty="0">
                <a:solidFill>
                  <a:schemeClr val="bg1"/>
                </a:solidFill>
                <a:latin typeface="+mj-lt"/>
              </a:rPr>
              <a:t> Xuân Huy - CH2002007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vi-VN" sz="2400" dirty="0">
                <a:solidFill>
                  <a:schemeClr val="bg1"/>
                </a:solidFill>
                <a:latin typeface="+mj-lt"/>
              </a:rPr>
              <a:t>Lâm </a:t>
            </a:r>
            <a:r>
              <a:rPr lang="vi-VN" sz="2400" dirty="0" err="1">
                <a:solidFill>
                  <a:schemeClr val="bg1"/>
                </a:solidFill>
                <a:latin typeface="+mj-lt"/>
              </a:rPr>
              <a:t>Mỹ</a:t>
            </a:r>
            <a:r>
              <a:rPr lang="vi-VN" sz="2400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2400" dirty="0" err="1">
                <a:solidFill>
                  <a:schemeClr val="bg1"/>
                </a:solidFill>
                <a:latin typeface="+mj-lt"/>
              </a:rPr>
              <a:t>Quỳnh</a:t>
            </a:r>
            <a:r>
              <a:rPr lang="vi-VN" sz="2400" dirty="0">
                <a:solidFill>
                  <a:schemeClr val="bg1"/>
                </a:solidFill>
                <a:latin typeface="+mj-lt"/>
              </a:rPr>
              <a:t> - CH2004013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vi-VN" sz="2400" dirty="0" err="1">
                <a:solidFill>
                  <a:schemeClr val="bg1"/>
                </a:solidFill>
                <a:latin typeface="+mj-lt"/>
              </a:rPr>
              <a:t>Phạm</a:t>
            </a:r>
            <a:r>
              <a:rPr lang="vi-VN" sz="2400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2400" dirty="0" err="1">
                <a:solidFill>
                  <a:schemeClr val="bg1"/>
                </a:solidFill>
                <a:latin typeface="+mj-lt"/>
              </a:rPr>
              <a:t>Ngọc</a:t>
            </a:r>
            <a:r>
              <a:rPr lang="vi-VN" sz="2400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2400" dirty="0" err="1">
                <a:solidFill>
                  <a:schemeClr val="bg1"/>
                </a:solidFill>
                <a:latin typeface="+mj-lt"/>
              </a:rPr>
              <a:t>Bảo</a:t>
            </a:r>
            <a:r>
              <a:rPr lang="vi-VN" sz="2400" dirty="0">
                <a:solidFill>
                  <a:schemeClr val="bg1"/>
                </a:solidFill>
                <a:latin typeface="+mj-lt"/>
              </a:rPr>
              <a:t> Cương - CH2001024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21207" y="448055"/>
            <a:ext cx="11078610" cy="875647"/>
          </a:xfrm>
        </p:spPr>
        <p:txBody>
          <a:bodyPr>
            <a:noAutofit/>
          </a:bodyPr>
          <a:lstStyle/>
          <a:p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Tên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bài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báo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: </a:t>
            </a:r>
            <a:b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Efficient large-scale multi-class image classification by learning balanced trees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94217" y="1645919"/>
            <a:ext cx="5495109" cy="4920343"/>
          </a:xfrm>
          <a:prstGeom prst="rect">
            <a:avLst/>
          </a:prstGeom>
        </p:spPr>
      </p:pic>
      <p:sp>
        <p:nvSpPr>
          <p:cNvPr id="38" name="Content Placeholder 17"/>
          <p:cNvSpPr txBox="1">
            <a:spLocks/>
          </p:cNvSpPr>
          <p:nvPr/>
        </p:nvSpPr>
        <p:spPr>
          <a:xfrm>
            <a:off x="541610" y="1524708"/>
            <a:ext cx="4274230" cy="387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spcAft>
                <a:spcPts val="600"/>
              </a:spcAft>
              <a:buNone/>
              <a:defRPr/>
            </a:pPr>
            <a:r>
              <a:rPr lang="en-US" sz="2000" b="1" u="sng" dirty="0" err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Tác</a:t>
            </a:r>
            <a:r>
              <a:rPr lang="en-US" sz="2000" b="1" u="sng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1" u="sng" dirty="0" err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giả</a:t>
            </a:r>
            <a:r>
              <a:rPr lang="en-US" sz="2000" b="1" u="sng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1" u="sng" dirty="0" err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bài</a:t>
            </a:r>
            <a:r>
              <a:rPr lang="en-US" sz="2000" b="1" u="sng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1" u="sng" dirty="0" err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báo</a:t>
            </a:r>
            <a:r>
              <a:rPr lang="en-US" sz="2000" b="1" u="sng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0" lvl="0" indent="0" algn="just">
              <a:spcAft>
                <a:spcPts val="600"/>
              </a:spcAft>
              <a:buNone/>
              <a:defRPr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Tien-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DungMai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, Thanh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DucNgo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Duy-DinhLe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, Duc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AnhDuong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KiemHoang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,</a:t>
            </a:r>
          </a:p>
          <a:p>
            <a:pPr marL="0" lvl="0" indent="0" algn="just">
              <a:spcAft>
                <a:spcPts val="600"/>
              </a:spcAft>
              <a:buNone/>
              <a:defRPr/>
            </a:pPr>
            <a:r>
              <a:rPr lang="en-US" sz="2000" b="1" u="sng" dirty="0" err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Nơi</a:t>
            </a:r>
            <a:r>
              <a:rPr lang="en-US" sz="2000" b="1" u="sng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1" u="sng" dirty="0" err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đăng</a:t>
            </a:r>
            <a:r>
              <a:rPr lang="en-US" sz="2000" b="1" u="sng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</a:p>
          <a:p>
            <a:pPr marL="0" lvl="0" indent="0" algn="just">
              <a:spcAft>
                <a:spcPts val="600"/>
              </a:spcAft>
              <a:buNone/>
              <a:defRPr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Computer Vision and Image Understanding</a:t>
            </a:r>
          </a:p>
          <a:p>
            <a:pPr marL="0" lvl="0" indent="0" algn="just">
              <a:spcAft>
                <a:spcPts val="600"/>
              </a:spcAft>
              <a:buNone/>
              <a:defRPr/>
            </a:pPr>
            <a:r>
              <a:rPr lang="en-US" sz="2000" b="1" u="sng" dirty="0" err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Ngày</a:t>
            </a:r>
            <a:r>
              <a:rPr lang="en-US" sz="2000" b="1" u="sng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1" u="sng" dirty="0" err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đăng</a:t>
            </a:r>
            <a:r>
              <a:rPr lang="en-US" sz="2000" b="1" u="sng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Tháng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3 </a:t>
            </a:r>
            <a:r>
              <a:rPr lang="en-U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năm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2017</a:t>
            </a:r>
          </a:p>
          <a:p>
            <a:pPr marL="0" lvl="0" indent="0" algn="just">
              <a:spcAft>
                <a:spcPts val="600"/>
              </a:spcAft>
              <a:buNone/>
              <a:defRPr/>
            </a:pPr>
            <a:r>
              <a:rPr lang="en-US" sz="2000" b="1" u="sng" dirty="0" err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Ngày</a:t>
            </a:r>
            <a:r>
              <a:rPr lang="en-US" sz="2000" b="1" u="sng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1" u="sng" dirty="0" err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gửi</a:t>
            </a:r>
            <a:r>
              <a:rPr lang="en-US" sz="2000" b="1" u="sng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15 December 2015</a:t>
            </a:r>
          </a:p>
          <a:p>
            <a:pPr marL="0" lvl="0" indent="0" algn="just">
              <a:spcAft>
                <a:spcPts val="600"/>
              </a:spcAft>
              <a:buNone/>
              <a:defRPr/>
            </a:pPr>
            <a:r>
              <a:rPr lang="en-US" sz="2000" b="1" u="sng" dirty="0" err="1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Ngày</a:t>
            </a:r>
            <a:r>
              <a:rPr lang="en-US" sz="2000" b="1" u="sng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accept: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MT"/>
              </a:rPr>
              <a:t>19 October 2016</a:t>
            </a:r>
            <a:r>
              <a:rPr lang="en-US" sz="3200" dirty="0"/>
              <a:t> </a:t>
            </a:r>
            <a:br>
              <a:rPr lang="en-US" sz="3200" dirty="0"/>
            </a:b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F31C6-397F-4923-8674-1C609BEF7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145DC4-2834-41C2-9FCA-7C22A3D0E7D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39750" y="1526388"/>
            <a:ext cx="11399838" cy="4992673"/>
          </a:xfrm>
        </p:spPr>
      </p:pic>
    </p:spTree>
    <p:extLst>
      <p:ext uri="{BB962C8B-B14F-4D97-AF65-F5344CB8AC3E}">
        <p14:creationId xmlns:p14="http://schemas.microsoft.com/office/powerpoint/2010/main" val="4160324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Bài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toát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giải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quyết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của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bài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báo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" name="Group 17" descr="Small circle with number 1 inside  indicating step 1"/>
          <p:cNvGrpSpPr/>
          <p:nvPr/>
        </p:nvGrpSpPr>
        <p:grpSpPr bwMode="blackWhite">
          <a:xfrm>
            <a:off x="531552" y="1917997"/>
            <a:ext cx="558179" cy="409838"/>
            <a:chOff x="6953426" y="711274"/>
            <a:chExt cx="558179" cy="409838"/>
          </a:xfrm>
        </p:grpSpPr>
        <p:sp>
          <p:nvSpPr>
            <p:cNvPr id="19" name="Oval 18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 descr="Number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1" name="Content Placeholder 17"/>
          <p:cNvSpPr txBox="1">
            <a:spLocks/>
          </p:cNvSpPr>
          <p:nvPr/>
        </p:nvSpPr>
        <p:spPr>
          <a:xfrm>
            <a:off x="1056513" y="1958189"/>
            <a:ext cx="4585731" cy="5965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  <a:defRPr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Input: </a:t>
            </a:r>
          </a:p>
          <a:p>
            <a:pPr marL="0" indent="0">
              <a:spcAft>
                <a:spcPts val="600"/>
              </a:spcAft>
              <a:buNone/>
              <a:defRPr/>
            </a:pPr>
            <a:r>
              <a:rPr lang="en-US" sz="1600" dirty="0" err="1"/>
              <a:t>Dữ</a:t>
            </a:r>
            <a:r>
              <a:rPr lang="en-US" sz="1600" dirty="0"/>
              <a:t> </a:t>
            </a:r>
            <a:r>
              <a:rPr lang="en-US" sz="1600" dirty="0" err="1"/>
              <a:t>liệu</a:t>
            </a:r>
            <a:r>
              <a:rPr lang="en-US" sz="1600" dirty="0"/>
              <a:t> </a:t>
            </a:r>
            <a:r>
              <a:rPr lang="en-US" sz="1600" dirty="0" err="1"/>
              <a:t>hình</a:t>
            </a:r>
            <a:r>
              <a:rPr lang="en-US" sz="1600" dirty="0"/>
              <a:t> </a:t>
            </a:r>
            <a:r>
              <a:rPr lang="en-US" sz="1600" dirty="0" err="1"/>
              <a:t>ảnh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lượng</a:t>
            </a:r>
            <a:r>
              <a:rPr lang="en-US" sz="1600" dirty="0"/>
              <a:t> </a:t>
            </a:r>
            <a:r>
              <a:rPr lang="en-US" sz="1600" dirty="0" err="1"/>
              <a:t>lớn</a:t>
            </a:r>
            <a:r>
              <a:rPr lang="en-US" sz="1600" dirty="0"/>
              <a:t>,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ngữ</a:t>
            </a:r>
            <a:r>
              <a:rPr lang="en-US" sz="1600" dirty="0"/>
              <a:t> </a:t>
            </a:r>
            <a:r>
              <a:rPr lang="en-US" sz="1600" dirty="0" err="1"/>
              <a:t>nghĩa</a:t>
            </a:r>
            <a:r>
              <a:rPr lang="en-US" sz="1600" dirty="0"/>
              <a:t> </a:t>
            </a:r>
            <a:r>
              <a:rPr lang="en-US" sz="1600" dirty="0" err="1"/>
              <a:t>khác</a:t>
            </a:r>
            <a:r>
              <a:rPr lang="en-US" sz="1600" dirty="0"/>
              <a:t> </a:t>
            </a:r>
            <a:r>
              <a:rPr lang="en-US" sz="1600" dirty="0" err="1"/>
              <a:t>nhau</a:t>
            </a:r>
            <a:endParaRPr lang="en-US" sz="1600" dirty="0"/>
          </a:p>
        </p:txBody>
      </p:sp>
      <p:grpSp>
        <p:nvGrpSpPr>
          <p:cNvPr id="33" name="Group 32" descr="Small circle with number 2 inside  indicating step 2"/>
          <p:cNvGrpSpPr/>
          <p:nvPr/>
        </p:nvGrpSpPr>
        <p:grpSpPr bwMode="blackWhite">
          <a:xfrm>
            <a:off x="531552" y="2804257"/>
            <a:ext cx="558179" cy="409838"/>
            <a:chOff x="6953426" y="711274"/>
            <a:chExt cx="558179" cy="409838"/>
          </a:xfrm>
        </p:grpSpPr>
        <p:sp>
          <p:nvSpPr>
            <p:cNvPr id="34" name="Oval 3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extBox 34" descr="Number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36" name="Content Placeholder 17"/>
          <p:cNvSpPr txBox="1">
            <a:spLocks/>
          </p:cNvSpPr>
          <p:nvPr/>
        </p:nvSpPr>
        <p:spPr>
          <a:xfrm>
            <a:off x="1056512" y="2844450"/>
            <a:ext cx="4811385" cy="12359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Process: </a:t>
            </a:r>
          </a:p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gán</a:t>
            </a:r>
            <a:r>
              <a:rPr lang="en-US" sz="1600" dirty="0"/>
              <a:t> </a:t>
            </a:r>
            <a:r>
              <a:rPr lang="en-US" sz="1600" dirty="0" err="1"/>
              <a:t>cho</a:t>
            </a:r>
            <a:r>
              <a:rPr lang="en-US" sz="1600" dirty="0"/>
              <a:t> </a:t>
            </a:r>
            <a:r>
              <a:rPr lang="en-US" sz="1600" dirty="0" err="1"/>
              <a:t>từng</a:t>
            </a:r>
            <a:r>
              <a:rPr lang="en-US" sz="1600" dirty="0"/>
              <a:t> </a:t>
            </a:r>
            <a:r>
              <a:rPr lang="en-US" sz="1600" dirty="0" err="1"/>
              <a:t>lớp</a:t>
            </a:r>
            <a:r>
              <a:rPr lang="en-US" sz="1600" dirty="0"/>
              <a:t> </a:t>
            </a:r>
            <a:r>
              <a:rPr lang="en-US" sz="1600" dirty="0" err="1"/>
              <a:t>ảnh</a:t>
            </a:r>
            <a:endParaRPr lang="en-US" sz="1600" dirty="0"/>
          </a:p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phân</a:t>
            </a:r>
            <a:r>
              <a:rPr lang="en-US" sz="1600" dirty="0"/>
              <a:t> </a:t>
            </a:r>
            <a:r>
              <a:rPr lang="en-US" sz="1600" dirty="0" err="1"/>
              <a:t>lớp</a:t>
            </a:r>
            <a:r>
              <a:rPr lang="en-US" sz="1600" dirty="0"/>
              <a:t> </a:t>
            </a:r>
            <a:r>
              <a:rPr lang="en-US" sz="1600" dirty="0" err="1"/>
              <a:t>hình</a:t>
            </a:r>
            <a:r>
              <a:rPr lang="en-US" sz="1600" dirty="0"/>
              <a:t> </a:t>
            </a:r>
            <a:r>
              <a:rPr lang="en-US" sz="1600" dirty="0" err="1"/>
              <a:t>ảnh</a:t>
            </a:r>
            <a:r>
              <a:rPr lang="en-US" sz="1600" dirty="0"/>
              <a:t> </a:t>
            </a:r>
            <a:r>
              <a:rPr lang="en-US" sz="1600" dirty="0" err="1"/>
              <a:t>theo</a:t>
            </a:r>
            <a:r>
              <a:rPr lang="en-US" sz="1600" dirty="0"/>
              <a:t> </a:t>
            </a:r>
            <a:r>
              <a:rPr lang="en-US" sz="1600" dirty="0" err="1"/>
              <a:t>tương</a:t>
            </a:r>
            <a:r>
              <a:rPr lang="en-US" sz="1600" dirty="0"/>
              <a:t> </a:t>
            </a:r>
            <a:r>
              <a:rPr lang="en-US" sz="1600" dirty="0" err="1"/>
              <a:t>quan</a:t>
            </a:r>
            <a:r>
              <a:rPr lang="en-US" sz="1600" dirty="0"/>
              <a:t> ( </a:t>
            </a:r>
            <a:r>
              <a:rPr lang="en-US" sz="1600" dirty="0" err="1"/>
              <a:t>tạo</a:t>
            </a:r>
            <a:r>
              <a:rPr lang="en-US" sz="1600" dirty="0"/>
              <a:t> ra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cây</a:t>
            </a:r>
            <a:r>
              <a:rPr lang="en-US" sz="1600" dirty="0"/>
              <a:t> </a:t>
            </a:r>
            <a:r>
              <a:rPr lang="en-US" sz="1600" dirty="0" err="1"/>
              <a:t>bảng</a:t>
            </a:r>
            <a:r>
              <a:rPr lang="en-US" sz="1600" dirty="0"/>
              <a:t> </a:t>
            </a:r>
            <a:r>
              <a:rPr lang="en-US" sz="1600" dirty="0" err="1"/>
              <a:t>đối</a:t>
            </a:r>
            <a:r>
              <a:rPr lang="en-US" sz="1600" dirty="0"/>
              <a:t> </a:t>
            </a:r>
            <a:r>
              <a:rPr lang="en-US" sz="1600" dirty="0" err="1"/>
              <a:t>chiếu</a:t>
            </a:r>
            <a:r>
              <a:rPr lang="en-US" sz="1600" dirty="0"/>
              <a:t> </a:t>
            </a:r>
            <a:r>
              <a:rPr lang="en-US" sz="1600" dirty="0" err="1"/>
              <a:t>gần</a:t>
            </a:r>
            <a:r>
              <a:rPr lang="en-US" sz="1600" dirty="0"/>
              <a:t> </a:t>
            </a:r>
            <a:r>
              <a:rPr lang="en-US" sz="1600" dirty="0" err="1"/>
              <a:t>ngữ</a:t>
            </a:r>
            <a:r>
              <a:rPr lang="en-US" sz="1600" dirty="0"/>
              <a:t> </a:t>
            </a:r>
            <a:r>
              <a:rPr lang="en-US" sz="1600" dirty="0" err="1"/>
              <a:t>nghĩa</a:t>
            </a:r>
            <a:r>
              <a:rPr lang="en-US" sz="1600" dirty="0"/>
              <a:t> </a:t>
            </a:r>
            <a:r>
              <a:rPr lang="en-US" sz="1600" dirty="0" err="1"/>
              <a:t>cho</a:t>
            </a:r>
            <a:r>
              <a:rPr lang="en-US" sz="1600" dirty="0"/>
              <a:t> </a:t>
            </a:r>
            <a:r>
              <a:rPr lang="en-US" sz="1600" dirty="0" err="1"/>
              <a:t>tất</a:t>
            </a:r>
            <a:r>
              <a:rPr lang="en-US" sz="1600" dirty="0"/>
              <a:t> </a:t>
            </a:r>
            <a:r>
              <a:rPr lang="en-US" sz="1600" dirty="0" err="1"/>
              <a:t>cả</a:t>
            </a:r>
            <a:r>
              <a:rPr lang="en-US" sz="1600" dirty="0"/>
              <a:t> </a:t>
            </a:r>
            <a:r>
              <a:rPr lang="en-US" sz="1600" dirty="0" err="1"/>
              <a:t>ảnh</a:t>
            </a:r>
            <a:r>
              <a:rPr lang="en-US" sz="1600" dirty="0"/>
              <a:t>)</a:t>
            </a:r>
          </a:p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 </a:t>
            </a:r>
            <a:r>
              <a:rPr lang="en-US" sz="1600" dirty="0" err="1"/>
              <a:t>Giải</a:t>
            </a:r>
            <a:r>
              <a:rPr lang="en-US" sz="1600" dirty="0"/>
              <a:t> </a:t>
            </a:r>
            <a:r>
              <a:rPr lang="en-US" sz="1600" dirty="0" err="1"/>
              <a:t>thuật</a:t>
            </a:r>
            <a:r>
              <a:rPr lang="en-US" sz="1600" dirty="0"/>
              <a:t> </a:t>
            </a:r>
            <a:r>
              <a:rPr lang="en-US" sz="1600" dirty="0" err="1"/>
              <a:t>SplittingBalancing</a:t>
            </a:r>
            <a:r>
              <a:rPr lang="en-US" sz="1600" dirty="0"/>
              <a:t>  </a:t>
            </a:r>
            <a:r>
              <a:rPr lang="en-US" sz="1600" dirty="0" err="1"/>
              <a:t>dùng</a:t>
            </a:r>
            <a:r>
              <a:rPr lang="en-US" sz="1600" dirty="0"/>
              <a:t> </a:t>
            </a:r>
            <a:r>
              <a:rPr lang="en-US" sz="1600" dirty="0" err="1"/>
              <a:t>thuật</a:t>
            </a:r>
            <a:r>
              <a:rPr lang="en-US" sz="1600" dirty="0"/>
              <a:t> </a:t>
            </a:r>
            <a:r>
              <a:rPr lang="en-US" sz="1600" dirty="0" err="1"/>
              <a:t>toán</a:t>
            </a:r>
            <a:r>
              <a:rPr lang="en-US" sz="1600" dirty="0"/>
              <a:t> k means </a:t>
            </a:r>
            <a:r>
              <a:rPr lang="en-US" sz="1600" dirty="0" err="1"/>
              <a:t>dùng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tạo</a:t>
            </a:r>
            <a:r>
              <a:rPr lang="en-US" sz="1600" dirty="0"/>
              <a:t> </a:t>
            </a:r>
            <a:r>
              <a:rPr lang="en-US" sz="1600" dirty="0" err="1"/>
              <a:t>cây</a:t>
            </a:r>
            <a:r>
              <a:rPr lang="en-US" sz="1600" dirty="0"/>
              <a:t> </a:t>
            </a:r>
            <a:r>
              <a:rPr lang="en-US" sz="1600" dirty="0" err="1"/>
              <a:t>phân</a:t>
            </a:r>
            <a:r>
              <a:rPr lang="en-US" sz="1600" dirty="0"/>
              <a:t> </a:t>
            </a:r>
            <a:r>
              <a:rPr lang="en-US" sz="1600" dirty="0" err="1"/>
              <a:t>lớp</a:t>
            </a:r>
            <a:endParaRPr lang="en-US" sz="1600" dirty="0"/>
          </a:p>
        </p:txBody>
      </p:sp>
      <p:grpSp>
        <p:nvGrpSpPr>
          <p:cNvPr id="22" name="Group 21" descr="Small circle with number 3 inside  indicating step 3"/>
          <p:cNvGrpSpPr/>
          <p:nvPr/>
        </p:nvGrpSpPr>
        <p:grpSpPr bwMode="blackWhite">
          <a:xfrm>
            <a:off x="531552" y="5096576"/>
            <a:ext cx="558179" cy="409838"/>
            <a:chOff x="6953426" y="711274"/>
            <a:chExt cx="558179" cy="409838"/>
          </a:xfrm>
        </p:grpSpPr>
        <p:sp>
          <p:nvSpPr>
            <p:cNvPr id="24" name="Oval 2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 descr="Number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2" name="Content Placeholder 17"/>
          <p:cNvSpPr txBox="1">
            <a:spLocks/>
          </p:cNvSpPr>
          <p:nvPr/>
        </p:nvSpPr>
        <p:spPr>
          <a:xfrm>
            <a:off x="1056513" y="5124737"/>
            <a:ext cx="4504252" cy="7611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 sz="1600" dirty="0"/>
              <a:t>Output: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US" sz="1600" dirty="0" err="1"/>
              <a:t>Tìm</a:t>
            </a:r>
            <a:r>
              <a:rPr lang="en-US" sz="1600" dirty="0"/>
              <a:t> ra </a:t>
            </a:r>
            <a:r>
              <a:rPr lang="en-US" sz="1600" dirty="0" err="1"/>
              <a:t>ảng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nhiều</a:t>
            </a:r>
            <a:r>
              <a:rPr lang="en-US" sz="1600" dirty="0"/>
              <a:t> </a:t>
            </a:r>
            <a:r>
              <a:rPr lang="en-US" sz="1600" dirty="0" err="1"/>
              <a:t>hình</a:t>
            </a:r>
            <a:r>
              <a:rPr lang="en-US" sz="1600" dirty="0"/>
              <a:t> </a:t>
            </a:r>
            <a:r>
              <a:rPr lang="en-US" sz="1600" dirty="0" err="1"/>
              <a:t>ảnh</a:t>
            </a:r>
            <a:r>
              <a:rPr lang="en-US" sz="1600" dirty="0"/>
              <a:t>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ngữ</a:t>
            </a:r>
            <a:r>
              <a:rPr lang="en-US" sz="1600" dirty="0"/>
              <a:t> </a:t>
            </a:r>
            <a:r>
              <a:rPr lang="en-US" sz="1600" dirty="0" err="1"/>
              <a:t>nghia</a:t>
            </a:r>
            <a:r>
              <a:rPr lang="en-US" sz="1600" dirty="0"/>
              <a:t> và </a:t>
            </a:r>
            <a:r>
              <a:rPr lang="en-US" sz="1600" dirty="0" err="1"/>
              <a:t>tình</a:t>
            </a:r>
            <a:r>
              <a:rPr lang="en-US" sz="1600" dirty="0"/>
              <a:t> </a:t>
            </a:r>
            <a:r>
              <a:rPr lang="en-US" sz="1600" dirty="0" err="1"/>
              <a:t>huống</a:t>
            </a:r>
            <a:r>
              <a:rPr lang="en-US" sz="1600" dirty="0"/>
              <a:t>.</a:t>
            </a:r>
          </a:p>
        </p:txBody>
      </p: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727A4123-4253-46E0-A707-E049007062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5590978"/>
              </p:ext>
            </p:extLst>
          </p:nvPr>
        </p:nvGraphicFramePr>
        <p:xfrm>
          <a:off x="5791200" y="1007899"/>
          <a:ext cx="5486400" cy="3200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81D78-1E18-4D50-ADB9-FB6A8D20F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10425467" cy="640080"/>
          </a:xfrm>
        </p:spPr>
        <p:txBody>
          <a:bodyPr>
            <a:normAutofit/>
          </a:bodyPr>
          <a:lstStyle/>
          <a:p>
            <a:r>
              <a:rPr lang="vi-VN" dirty="0"/>
              <a:t>Ý </a:t>
            </a:r>
            <a:r>
              <a:rPr lang="vi-VN" dirty="0" err="1"/>
              <a:t>tưởng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kỹ</a:t>
            </a:r>
            <a:r>
              <a:rPr lang="vi-VN" dirty="0"/>
              <a:t> </a:t>
            </a:r>
            <a:r>
              <a:rPr lang="vi-VN" dirty="0" err="1"/>
              <a:t>thuật</a:t>
            </a:r>
            <a:r>
              <a:rPr lang="vi-VN" dirty="0"/>
              <a:t> </a:t>
            </a:r>
            <a:r>
              <a:rPr lang="vi-VN" dirty="0" err="1"/>
              <a:t>giải</a:t>
            </a:r>
            <a:r>
              <a:rPr lang="vi-VN" dirty="0"/>
              <a:t> </a:t>
            </a:r>
            <a:r>
              <a:rPr lang="vi-VN" dirty="0" err="1"/>
              <a:t>quyết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(</a:t>
            </a:r>
            <a:r>
              <a:rPr lang="en-US" dirty="0" err="1"/>
              <a:t>SplittingBalancing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4732BD-1A4D-4CA6-AC1C-7FA25AC20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752" y="1602785"/>
            <a:ext cx="10142922" cy="424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60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F16143A-FA31-4839-B020-83A5259E6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đạt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0D9412-227E-48E1-88F0-B250CD36C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812" y="1088136"/>
            <a:ext cx="10446067" cy="577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0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D9FDA-058B-434B-88CD-4D72EC363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you,</a:t>
            </a:r>
          </a:p>
        </p:txBody>
      </p:sp>
      <p:pic>
        <p:nvPicPr>
          <p:cNvPr id="5" name="Content Placeholder 4" descr="Colorful cactus with pink background">
            <a:extLst>
              <a:ext uri="{FF2B5EF4-FFF2-40B4-BE49-F238E27FC236}">
                <a16:creationId xmlns:a16="http://schemas.microsoft.com/office/drawing/2014/main" id="{C2BBFC68-DC9C-4576-82A4-47BB414A488F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39750" y="1184366"/>
            <a:ext cx="11373576" cy="5381898"/>
          </a:xfrm>
        </p:spPr>
      </p:pic>
    </p:spTree>
    <p:extLst>
      <p:ext uri="{BB962C8B-B14F-4D97-AF65-F5344CB8AC3E}">
        <p14:creationId xmlns:p14="http://schemas.microsoft.com/office/powerpoint/2010/main" val="540253654"/>
      </p:ext>
    </p:extLst>
  </p:cSld>
  <p:clrMapOvr>
    <a:masterClrMapping/>
  </p:clrMapOvr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25A0713-A64B-439B-91E9-551CE2BAEA8D}" vid="{FD9CE0B8-0910-4446-AF74-F335AEE71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8a52e8c320b9a064ae3583ae3861c9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8020cb39231a0945110f9cd888b521a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EE8C63A-4744-4DE4-BB49-0FF0B5375C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7FC771-7DFE-49DA-B577-71181BFBCB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0072C5-DDE0-4258-BA7A-4D4B80DFA6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{3F50C919-A8C8-4D1F-ACD4-8FE49F0EFC07}tf10001108_win32</Template>
  <TotalTime>170</TotalTime>
  <Words>277</Words>
  <Application>Microsoft Office PowerPoint</Application>
  <PresentationFormat>Widescreen</PresentationFormat>
  <Paragraphs>38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ArialMT</vt:lpstr>
      <vt:lpstr>Calibri</vt:lpstr>
      <vt:lpstr>Segoe UI</vt:lpstr>
      <vt:lpstr>Segoe UI Light</vt:lpstr>
      <vt:lpstr>Segoe UI Semibold</vt:lpstr>
      <vt:lpstr>WelcomeDoc</vt:lpstr>
      <vt:lpstr>QT32: READING PAPER #2</vt:lpstr>
      <vt:lpstr>Tên bài báo:  Efficient large-scale multi-class image classification by learning balanced trees</vt:lpstr>
      <vt:lpstr>Bài toán của bài báo</vt:lpstr>
      <vt:lpstr>Bài toát giải quyết của bài báo</vt:lpstr>
      <vt:lpstr>Ý tưởng của kỹ thuật giải quyết bài báo (SplittingBalancing)</vt:lpstr>
      <vt:lpstr>Kết quả đạt được của bài báo</vt:lpstr>
      <vt:lpstr>Thank you,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QT32: READING PAPER #2</dc:title>
  <dc:creator>Nguyễn Xuân Huy</dc:creator>
  <cp:keywords/>
  <cp:lastModifiedBy>Nguyễn Xuân Huy</cp:lastModifiedBy>
  <cp:revision>5</cp:revision>
  <dcterms:created xsi:type="dcterms:W3CDTF">2021-05-24T08:40:31Z</dcterms:created>
  <dcterms:modified xsi:type="dcterms:W3CDTF">2021-05-24T11:32:55Z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